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326" r:id="rId3"/>
    <p:sldId id="258" r:id="rId4"/>
    <p:sldId id="259" r:id="rId5"/>
    <p:sldId id="260" r:id="rId6"/>
    <p:sldId id="261" r:id="rId7"/>
    <p:sldId id="262" r:id="rId8"/>
    <p:sldId id="328" r:id="rId9"/>
    <p:sldId id="264" r:id="rId10"/>
    <p:sldId id="265" r:id="rId11"/>
    <p:sldId id="269" r:id="rId12"/>
    <p:sldId id="270" r:id="rId13"/>
    <p:sldId id="271" r:id="rId14"/>
    <p:sldId id="272" r:id="rId15"/>
    <p:sldId id="273" r:id="rId16"/>
    <p:sldId id="274" r:id="rId17"/>
    <p:sldId id="275"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6" r:id="rId36"/>
    <p:sldId id="294" r:id="rId37"/>
    <p:sldId id="295"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1" r:id="rId52"/>
    <p:sldId id="312" r:id="rId53"/>
    <p:sldId id="313" r:id="rId54"/>
    <p:sldId id="314" r:id="rId55"/>
    <p:sldId id="315" r:id="rId56"/>
    <p:sldId id="316" r:id="rId57"/>
    <p:sldId id="317" r:id="rId58"/>
    <p:sldId id="319" r:id="rId59"/>
    <p:sldId id="320" r:id="rId60"/>
    <p:sldId id="321" r:id="rId61"/>
    <p:sldId id="322" r:id="rId62"/>
    <p:sldId id="323" r:id="rId63"/>
    <p:sldId id="324" r:id="rId64"/>
    <p:sldId id="32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D26BC8-213E-4470-992A-3864B4F8C4F1}" v="261" dt="2025-02-26T10:09:44.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74" y="30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junath K S" userId="4c4597969d1a2588" providerId="LiveId" clId="{15D26BC8-213E-4470-992A-3864B4F8C4F1}"/>
    <pc:docChg chg="undo redo custSel addSld delSld modSld">
      <pc:chgData name="Manjunath K S" userId="4c4597969d1a2588" providerId="LiveId" clId="{15D26BC8-213E-4470-992A-3864B4F8C4F1}" dt="2025-02-26T10:13:29.083" v="6736" actId="20577"/>
      <pc:docMkLst>
        <pc:docMk/>
      </pc:docMkLst>
      <pc:sldChg chg="addSp delSp modSp new mod setBg addAnim delAnim setClrOvrMap delDesignElem">
        <pc:chgData name="Manjunath K S" userId="4c4597969d1a2588" providerId="LiveId" clId="{15D26BC8-213E-4470-992A-3864B4F8C4F1}" dt="2025-02-18T22:16:21.746" v="6371" actId="113"/>
        <pc:sldMkLst>
          <pc:docMk/>
          <pc:sldMk cId="3079787057" sldId="256"/>
        </pc:sldMkLst>
        <pc:spChg chg="mod">
          <ac:chgData name="Manjunath K S" userId="4c4597969d1a2588" providerId="LiveId" clId="{15D26BC8-213E-4470-992A-3864B4F8C4F1}" dt="2025-02-18T22:16:21.746" v="6371" actId="113"/>
          <ac:spMkLst>
            <pc:docMk/>
            <pc:sldMk cId="3079787057" sldId="256"/>
            <ac:spMk id="2" creationId="{E50507B8-EBD2-E6FE-83A9-01B2D40BDE07}"/>
          </ac:spMkLst>
        </pc:spChg>
        <pc:spChg chg="mod">
          <ac:chgData name="Manjunath K S" userId="4c4597969d1a2588" providerId="LiveId" clId="{15D26BC8-213E-4470-992A-3864B4F8C4F1}" dt="2025-02-18T22:16:17.607" v="6370" actId="113"/>
          <ac:spMkLst>
            <pc:docMk/>
            <pc:sldMk cId="3079787057" sldId="256"/>
            <ac:spMk id="3" creationId="{D062E575-BA8C-E0DC-CF9D-18AA9793E2E0}"/>
          </ac:spMkLst>
        </pc:spChg>
        <pc:spChg chg="add del">
          <ac:chgData name="Manjunath K S" userId="4c4597969d1a2588" providerId="LiveId" clId="{15D26BC8-213E-4470-992A-3864B4F8C4F1}" dt="2025-02-18T21:40:15.897" v="6048"/>
          <ac:spMkLst>
            <pc:docMk/>
            <pc:sldMk cId="3079787057" sldId="256"/>
            <ac:spMk id="8" creationId="{C7D023E4-8DE1-436E-9847-ED6A4B4B04FD}"/>
          </ac:spMkLst>
        </pc:spChg>
        <pc:grpChg chg="add del">
          <ac:chgData name="Manjunath K S" userId="4c4597969d1a2588" providerId="LiveId" clId="{15D26BC8-213E-4470-992A-3864B4F8C4F1}" dt="2025-02-18T21:40:15.897" v="6048"/>
          <ac:grpSpMkLst>
            <pc:docMk/>
            <pc:sldMk cId="3079787057" sldId="256"/>
            <ac:grpSpMk id="10" creationId="{97264A61-6AE3-4DC0-A455-5EDC604E394D}"/>
          </ac:grpSpMkLst>
        </pc:grpChg>
        <pc:grpChg chg="add del">
          <ac:chgData name="Manjunath K S" userId="4c4597969d1a2588" providerId="LiveId" clId="{15D26BC8-213E-4470-992A-3864B4F8C4F1}" dt="2025-02-18T21:40:15.897" v="6048"/>
          <ac:grpSpMkLst>
            <pc:docMk/>
            <pc:sldMk cId="3079787057" sldId="256"/>
            <ac:grpSpMk id="14" creationId="{D691EE10-D5F3-48FA-BE55-F24A0BE59EF6}"/>
          </ac:grpSpMkLst>
        </pc:grpChg>
        <pc:grpChg chg="add del">
          <ac:chgData name="Manjunath K S" userId="4c4597969d1a2588" providerId="LiveId" clId="{15D26BC8-213E-4470-992A-3864B4F8C4F1}" dt="2025-02-18T21:40:15.897" v="6048"/>
          <ac:grpSpMkLst>
            <pc:docMk/>
            <pc:sldMk cId="3079787057" sldId="256"/>
            <ac:grpSpMk id="18" creationId="{43F5E015-E085-4624-B431-B42414448684}"/>
          </ac:grpSpMkLst>
        </pc:grpChg>
      </pc:sldChg>
      <pc:sldChg chg="addSp delSp modSp new del mod setBg delDesignElem chgLayout">
        <pc:chgData name="Manjunath K S" userId="4c4597969d1a2588" providerId="LiveId" clId="{15D26BC8-213E-4470-992A-3864B4F8C4F1}" dt="2025-02-08T15:38:51.260" v="5529" actId="2696"/>
        <pc:sldMkLst>
          <pc:docMk/>
          <pc:sldMk cId="283102844" sldId="257"/>
        </pc:sldMkLst>
      </pc:sldChg>
      <pc:sldChg chg="addSp delSp modSp new mod setBg delDesignElem">
        <pc:chgData name="Manjunath K S" userId="4c4597969d1a2588" providerId="LiveId" clId="{15D26BC8-213E-4470-992A-3864B4F8C4F1}" dt="2025-02-18T21:40:15.897" v="6048"/>
        <pc:sldMkLst>
          <pc:docMk/>
          <pc:sldMk cId="2334061774" sldId="258"/>
        </pc:sldMkLst>
        <pc:spChg chg="add mod">
          <ac:chgData name="Manjunath K S" userId="4c4597969d1a2588" providerId="LiveId" clId="{15D26BC8-213E-4470-992A-3864B4F8C4F1}" dt="2025-02-18T21:33:03.196" v="5978" actId="1076"/>
          <ac:spMkLst>
            <pc:docMk/>
            <pc:sldMk cId="2334061774" sldId="258"/>
            <ac:spMk id="2" creationId="{810698FA-4C7B-007F-61E5-D2F67E5444E1}"/>
          </ac:spMkLst>
        </pc:spChg>
        <pc:spChg chg="add del">
          <ac:chgData name="Manjunath K S" userId="4c4597969d1a2588" providerId="LiveId" clId="{15D26BC8-213E-4470-992A-3864B4F8C4F1}" dt="2025-02-18T21:40:15.897" v="6048"/>
          <ac:spMkLst>
            <pc:docMk/>
            <pc:sldMk cId="2334061774" sldId="258"/>
            <ac:spMk id="21" creationId="{C39ADB8F-D187-49D7-BDCF-C1B6DC727068}"/>
          </ac:spMkLst>
        </pc:spChg>
        <pc:spChg chg="add del">
          <ac:chgData name="Manjunath K S" userId="4c4597969d1a2588" providerId="LiveId" clId="{15D26BC8-213E-4470-992A-3864B4F8C4F1}" dt="2025-02-18T21:40:15.897" v="6048"/>
          <ac:spMkLst>
            <pc:docMk/>
            <pc:sldMk cId="2334061774" sldId="258"/>
            <ac:spMk id="22" creationId="{1A3C89F8-0D2F-47FF-B903-151248265F47}"/>
          </ac:spMkLst>
        </pc:spChg>
        <pc:spChg chg="add del">
          <ac:chgData name="Manjunath K S" userId="4c4597969d1a2588" providerId="LiveId" clId="{15D26BC8-213E-4470-992A-3864B4F8C4F1}" dt="2025-02-18T21:40:15.897" v="6048"/>
          <ac:spMkLst>
            <pc:docMk/>
            <pc:sldMk cId="2334061774" sldId="258"/>
            <ac:spMk id="23" creationId="{C5CB530E-515E-412C-9DF1-5F8FFBD6F383}"/>
          </ac:spMkLst>
        </pc:spChg>
        <pc:spChg chg="add del">
          <ac:chgData name="Manjunath K S" userId="4c4597969d1a2588" providerId="LiveId" clId="{15D26BC8-213E-4470-992A-3864B4F8C4F1}" dt="2025-02-18T21:40:15.897" v="6048"/>
          <ac:spMkLst>
            <pc:docMk/>
            <pc:sldMk cId="2334061774" sldId="258"/>
            <ac:spMk id="24" creationId="{712D4376-A578-4FF1-94FC-245E7A6A489F}"/>
          </ac:spMkLst>
        </pc:spChg>
        <pc:spChg chg="add del">
          <ac:chgData name="Manjunath K S" userId="4c4597969d1a2588" providerId="LiveId" clId="{15D26BC8-213E-4470-992A-3864B4F8C4F1}" dt="2025-02-18T21:40:15.897" v="6048"/>
          <ac:spMkLst>
            <pc:docMk/>
            <pc:sldMk cId="2334061774" sldId="258"/>
            <ac:spMk id="25" creationId="{AEA7509D-F04F-40CB-A0B3-EEF16499CC9F}"/>
          </ac:spMkLst>
        </pc:spChg>
        <pc:spChg chg="add del">
          <ac:chgData name="Manjunath K S" userId="4c4597969d1a2588" providerId="LiveId" clId="{15D26BC8-213E-4470-992A-3864B4F8C4F1}" dt="2025-02-18T21:40:15.897" v="6048"/>
          <ac:spMkLst>
            <pc:docMk/>
            <pc:sldMk cId="2334061774" sldId="258"/>
            <ac:spMk id="27" creationId="{508BEF50-7B1E-49A4-BC19-5F4F1D755E64}"/>
          </ac:spMkLst>
        </pc:spChg>
        <pc:spChg chg="add del">
          <ac:chgData name="Manjunath K S" userId="4c4597969d1a2588" providerId="LiveId" clId="{15D26BC8-213E-4470-992A-3864B4F8C4F1}" dt="2025-02-18T21:40:15.897" v="6048"/>
          <ac:spMkLst>
            <pc:docMk/>
            <pc:sldMk cId="2334061774" sldId="258"/>
            <ac:spMk id="28" creationId="{3FBAD350-5664-4811-A208-657FB882D350}"/>
          </ac:spMkLst>
        </pc:spChg>
        <pc:cxnChg chg="add del">
          <ac:chgData name="Manjunath K S" userId="4c4597969d1a2588" providerId="LiveId" clId="{15D26BC8-213E-4470-992A-3864B4F8C4F1}" dt="2025-02-18T21:40:15.897" v="6048"/>
          <ac:cxnSpMkLst>
            <pc:docMk/>
            <pc:sldMk cId="2334061774" sldId="258"/>
            <ac:cxnSpMk id="26" creationId="{56020367-4FD5-4596-8E10-C5F095CD8DBF}"/>
          </ac:cxnSpMkLst>
        </pc:cxnChg>
      </pc:sldChg>
      <pc:sldChg chg="addSp delSp modSp new mod setBg delDesignElem">
        <pc:chgData name="Manjunath K S" userId="4c4597969d1a2588" providerId="LiveId" clId="{15D26BC8-213E-4470-992A-3864B4F8C4F1}" dt="2025-02-18T21:40:15.897" v="6048"/>
        <pc:sldMkLst>
          <pc:docMk/>
          <pc:sldMk cId="385343449" sldId="259"/>
        </pc:sldMkLst>
        <pc:spChg chg="mod">
          <ac:chgData name="Manjunath K S" userId="4c4597969d1a2588" providerId="LiveId" clId="{15D26BC8-213E-4470-992A-3864B4F8C4F1}" dt="2025-02-18T21:33:12.624" v="5979" actId="26606"/>
          <ac:spMkLst>
            <pc:docMk/>
            <pc:sldMk cId="385343449" sldId="259"/>
            <ac:spMk id="2" creationId="{32BD225D-7E2D-976C-F84F-B09544366857}"/>
          </ac:spMkLst>
        </pc:spChg>
        <pc:spChg chg="add del">
          <ac:chgData name="Manjunath K S" userId="4c4597969d1a2588" providerId="LiveId" clId="{15D26BC8-213E-4470-992A-3864B4F8C4F1}" dt="2025-02-18T21:40:15.897" v="6048"/>
          <ac:spMkLst>
            <pc:docMk/>
            <pc:sldMk cId="385343449" sldId="259"/>
            <ac:spMk id="29" creationId="{A8384FB5-9ADC-4DDC-881B-597D56F5B15D}"/>
          </ac:spMkLst>
        </pc:spChg>
        <pc:spChg chg="add del">
          <ac:chgData name="Manjunath K S" userId="4c4597969d1a2588" providerId="LiveId" clId="{15D26BC8-213E-4470-992A-3864B4F8C4F1}" dt="2025-02-18T21:40:15.897" v="6048"/>
          <ac:spMkLst>
            <pc:docMk/>
            <pc:sldMk cId="385343449" sldId="259"/>
            <ac:spMk id="31" creationId="{1199E1B1-A8C0-4FE8-A5A8-1CB41D69F857}"/>
          </ac:spMkLst>
        </pc:spChg>
        <pc:spChg chg="add del">
          <ac:chgData name="Manjunath K S" userId="4c4597969d1a2588" providerId="LiveId" clId="{15D26BC8-213E-4470-992A-3864B4F8C4F1}" dt="2025-02-18T21:40:15.897" v="6048"/>
          <ac:spMkLst>
            <pc:docMk/>
            <pc:sldMk cId="385343449" sldId="259"/>
            <ac:spMk id="33" creationId="{84A8DE83-DE75-4B41-9DB4-A7EC0B0DEC0B}"/>
          </ac:spMkLst>
        </pc:spChg>
        <pc:spChg chg="add del">
          <ac:chgData name="Manjunath K S" userId="4c4597969d1a2588" providerId="LiveId" clId="{15D26BC8-213E-4470-992A-3864B4F8C4F1}" dt="2025-02-18T21:40:15.897" v="6048"/>
          <ac:spMkLst>
            <pc:docMk/>
            <pc:sldMk cId="385343449" sldId="259"/>
            <ac:spMk id="35" creationId="{A7009A0A-BEF5-4EAC-AF15-E4F9F002E239}"/>
          </ac:spMkLst>
        </pc:spChg>
        <pc:picChg chg="add mod">
          <ac:chgData name="Manjunath K S" userId="4c4597969d1a2588" providerId="LiveId" clId="{15D26BC8-213E-4470-992A-3864B4F8C4F1}" dt="2025-02-18T21:40:15.897" v="6048"/>
          <ac:picMkLst>
            <pc:docMk/>
            <pc:sldMk cId="385343449" sldId="259"/>
            <ac:picMk id="7" creationId="{A217F909-FF2A-1821-9E10-EB2804AEC7F5}"/>
          </ac:picMkLst>
        </pc:picChg>
      </pc:sldChg>
      <pc:sldChg chg="addSp delSp modSp new mod setBg delDesignElem chgLayout">
        <pc:chgData name="Manjunath K S" userId="4c4597969d1a2588" providerId="LiveId" clId="{15D26BC8-213E-4470-992A-3864B4F8C4F1}" dt="2025-02-25T10:11:11.875" v="6414" actId="20577"/>
        <pc:sldMkLst>
          <pc:docMk/>
          <pc:sldMk cId="2554304663" sldId="260"/>
        </pc:sldMkLst>
        <pc:spChg chg="mod ord">
          <ac:chgData name="Manjunath K S" userId="4c4597969d1a2588" providerId="LiveId" clId="{15D26BC8-213E-4470-992A-3864B4F8C4F1}" dt="2025-02-25T10:08:01.069" v="6392" actId="26606"/>
          <ac:spMkLst>
            <pc:docMk/>
            <pc:sldMk cId="2554304663" sldId="260"/>
            <ac:spMk id="2" creationId="{C6929086-FCB2-6371-EC09-3C8923798336}"/>
          </ac:spMkLst>
        </pc:spChg>
        <pc:spChg chg="add del">
          <ac:chgData name="Manjunath K S" userId="4c4597969d1a2588" providerId="LiveId" clId="{15D26BC8-213E-4470-992A-3864B4F8C4F1}" dt="2025-02-25T10:08:01.069" v="6392" actId="26606"/>
          <ac:spMkLst>
            <pc:docMk/>
            <pc:sldMk cId="2554304663" sldId="260"/>
            <ac:spMk id="27" creationId="{BACC6370-2D7E-4714-9D71-7542949D7D5D}"/>
          </ac:spMkLst>
        </pc:spChg>
        <pc:spChg chg="add del">
          <ac:chgData name="Manjunath K S" userId="4c4597969d1a2588" providerId="LiveId" clId="{15D26BC8-213E-4470-992A-3864B4F8C4F1}" dt="2025-02-25T10:08:01.069" v="6392" actId="26606"/>
          <ac:spMkLst>
            <pc:docMk/>
            <pc:sldMk cId="2554304663" sldId="260"/>
            <ac:spMk id="28" creationId="{F68B3F68-107C-434F-AA38-110D5EA91B85}"/>
          </ac:spMkLst>
        </pc:spChg>
        <pc:spChg chg="add del">
          <ac:chgData name="Manjunath K S" userId="4c4597969d1a2588" providerId="LiveId" clId="{15D26BC8-213E-4470-992A-3864B4F8C4F1}" dt="2025-02-25T10:08:01.069" v="6392" actId="26606"/>
          <ac:spMkLst>
            <pc:docMk/>
            <pc:sldMk cId="2554304663" sldId="260"/>
            <ac:spMk id="29" creationId="{AAD0DBB9-1A4B-4391-81D4-CB19F9AB918A}"/>
          </ac:spMkLst>
        </pc:spChg>
        <pc:spChg chg="add del">
          <ac:chgData name="Manjunath K S" userId="4c4597969d1a2588" providerId="LiveId" clId="{15D26BC8-213E-4470-992A-3864B4F8C4F1}" dt="2025-02-25T10:08:01.069" v="6392" actId="26606"/>
          <ac:spMkLst>
            <pc:docMk/>
            <pc:sldMk cId="2554304663" sldId="260"/>
            <ac:spMk id="30" creationId="{063BBA22-50EA-4C4D-BE05-F1CE4E63AA56}"/>
          </ac:spMkLst>
        </pc:spChg>
        <pc:spChg chg="add">
          <ac:chgData name="Manjunath K S" userId="4c4597969d1a2588" providerId="LiveId" clId="{15D26BC8-213E-4470-992A-3864B4F8C4F1}" dt="2025-02-25T10:08:01.069" v="6392" actId="26606"/>
          <ac:spMkLst>
            <pc:docMk/>
            <pc:sldMk cId="2554304663" sldId="260"/>
            <ac:spMk id="35" creationId="{6753252F-4873-4F63-801D-CC719279A7D5}"/>
          </ac:spMkLst>
        </pc:spChg>
        <pc:spChg chg="add">
          <ac:chgData name="Manjunath K S" userId="4c4597969d1a2588" providerId="LiveId" clId="{15D26BC8-213E-4470-992A-3864B4F8C4F1}" dt="2025-02-25T10:08:01.069" v="6392" actId="26606"/>
          <ac:spMkLst>
            <pc:docMk/>
            <pc:sldMk cId="2554304663" sldId="260"/>
            <ac:spMk id="37" creationId="{047C8CCB-F95D-4249-92DD-651249D3535A}"/>
          </ac:spMkLst>
        </pc:spChg>
        <pc:graphicFrameChg chg="add mod ord modGraphic">
          <ac:chgData name="Manjunath K S" userId="4c4597969d1a2588" providerId="LiveId" clId="{15D26BC8-213E-4470-992A-3864B4F8C4F1}" dt="2025-02-25T10:11:11.875" v="6414" actId="20577"/>
          <ac:graphicFrameMkLst>
            <pc:docMk/>
            <pc:sldMk cId="2554304663" sldId="260"/>
            <ac:graphicFrameMk id="4" creationId="{3DE08C89-DFB1-7550-3905-FBB348BC96EA}"/>
          </ac:graphicFrameMkLst>
        </pc:graphicFrameChg>
      </pc:sldChg>
      <pc:sldChg chg="addSp delSp modSp new mod setBg modClrScheme delDesignElem chgLayout">
        <pc:chgData name="Manjunath K S" userId="4c4597969d1a2588" providerId="LiveId" clId="{15D26BC8-213E-4470-992A-3864B4F8C4F1}" dt="2025-02-25T10:18:59.775" v="6422" actId="27636"/>
        <pc:sldMkLst>
          <pc:docMk/>
          <pc:sldMk cId="3364412834" sldId="261"/>
        </pc:sldMkLst>
        <pc:spChg chg="add mod">
          <ac:chgData name="Manjunath K S" userId="4c4597969d1a2588" providerId="LiveId" clId="{15D26BC8-213E-4470-992A-3864B4F8C4F1}" dt="2025-02-25T10:18:59.775" v="6422" actId="27636"/>
          <ac:spMkLst>
            <pc:docMk/>
            <pc:sldMk cId="3364412834" sldId="261"/>
            <ac:spMk id="4" creationId="{CD9F6C3E-9AC5-4EC3-558F-497BAAF9347F}"/>
          </ac:spMkLst>
        </pc:spChg>
        <pc:picChg chg="add">
          <ac:chgData name="Manjunath K S" userId="4c4597969d1a2588" providerId="LiveId" clId="{15D26BC8-213E-4470-992A-3864B4F8C4F1}" dt="2025-02-18T21:35:08.063" v="5988" actId="26606"/>
          <ac:picMkLst>
            <pc:docMk/>
            <pc:sldMk cId="3364412834" sldId="261"/>
            <ac:picMk id="16" creationId="{E54420D7-3955-BC17-8E61-CB422675B0E0}"/>
          </ac:picMkLst>
        </pc:picChg>
        <pc:cxnChg chg="add del">
          <ac:chgData name="Manjunath K S" userId="4c4597969d1a2588" providerId="LiveId" clId="{15D26BC8-213E-4470-992A-3864B4F8C4F1}" dt="2025-02-18T21:40:15.897" v="6048"/>
          <ac:cxnSpMkLst>
            <pc:docMk/>
            <pc:sldMk cId="3364412834" sldId="261"/>
            <ac:cxnSpMk id="17" creationId="{249EDD1B-F94D-B4E6-ACAA-566B9A26FDE3}"/>
          </ac:cxnSpMkLst>
        </pc:cxnChg>
      </pc:sldChg>
      <pc:sldChg chg="addSp delSp modSp new mod setBg">
        <pc:chgData name="Manjunath K S" userId="4c4597969d1a2588" providerId="LiveId" clId="{15D26BC8-213E-4470-992A-3864B4F8C4F1}" dt="2025-02-25T10:20:17.569" v="6428" actId="26606"/>
        <pc:sldMkLst>
          <pc:docMk/>
          <pc:sldMk cId="2612703788" sldId="262"/>
        </pc:sldMkLst>
        <pc:spChg chg="add mod">
          <ac:chgData name="Manjunath K S" userId="4c4597969d1a2588" providerId="LiveId" clId="{15D26BC8-213E-4470-992A-3864B4F8C4F1}" dt="2025-02-25T10:20:17.569" v="6428" actId="26606"/>
          <ac:spMkLst>
            <pc:docMk/>
            <pc:sldMk cId="2612703788" sldId="262"/>
            <ac:spMk id="2" creationId="{671292A2-97CD-C490-FDEE-5182717877B8}"/>
          </ac:spMkLst>
        </pc:spChg>
        <pc:spChg chg="add del">
          <ac:chgData name="Manjunath K S" userId="4c4597969d1a2588" providerId="LiveId" clId="{15D26BC8-213E-4470-992A-3864B4F8C4F1}" dt="2025-02-25T10:20:17.569" v="6428" actId="26606"/>
          <ac:spMkLst>
            <pc:docMk/>
            <pc:sldMk cId="2612703788" sldId="262"/>
            <ac:spMk id="8" creationId="{ECC07320-C2CA-4E29-8481-9D9E143C7788}"/>
          </ac:spMkLst>
        </pc:spChg>
        <pc:spChg chg="add del">
          <ac:chgData name="Manjunath K S" userId="4c4597969d1a2588" providerId="LiveId" clId="{15D26BC8-213E-4470-992A-3864B4F8C4F1}" dt="2025-02-25T10:20:17.569" v="6428" actId="26606"/>
          <ac:spMkLst>
            <pc:docMk/>
            <pc:sldMk cId="2612703788" sldId="262"/>
            <ac:spMk id="10" creationId="{178FB36B-5BFE-42CA-BC60-1115E0D95EEC}"/>
          </ac:spMkLst>
        </pc:spChg>
        <pc:spChg chg="add">
          <ac:chgData name="Manjunath K S" userId="4c4597969d1a2588" providerId="LiveId" clId="{15D26BC8-213E-4470-992A-3864B4F8C4F1}" dt="2025-02-25T10:20:17.569" v="6428" actId="26606"/>
          <ac:spMkLst>
            <pc:docMk/>
            <pc:sldMk cId="2612703788" sldId="262"/>
            <ac:spMk id="15" creationId="{5A59F003-E00A-43F9-91DC-CC54E3B87466}"/>
          </ac:spMkLst>
        </pc:spChg>
        <pc:spChg chg="add">
          <ac:chgData name="Manjunath K S" userId="4c4597969d1a2588" providerId="LiveId" clId="{15D26BC8-213E-4470-992A-3864B4F8C4F1}" dt="2025-02-25T10:20:17.569" v="6428" actId="26606"/>
          <ac:spMkLst>
            <pc:docMk/>
            <pc:sldMk cId="2612703788" sldId="262"/>
            <ac:spMk id="17" creationId="{D74A4382-E3AD-430A-9A1F-DFA3E0E77A7D}"/>
          </ac:spMkLst>
        </pc:spChg>
        <pc:spChg chg="add">
          <ac:chgData name="Manjunath K S" userId="4c4597969d1a2588" providerId="LiveId" clId="{15D26BC8-213E-4470-992A-3864B4F8C4F1}" dt="2025-02-25T10:20:17.569" v="6428" actId="26606"/>
          <ac:spMkLst>
            <pc:docMk/>
            <pc:sldMk cId="2612703788" sldId="262"/>
            <ac:spMk id="19" creationId="{79F40191-0F44-4FD1-82CC-ACB507C14BE6}"/>
          </ac:spMkLst>
        </pc:spChg>
        <pc:picChg chg="add mod">
          <ac:chgData name="Manjunath K S" userId="4c4597969d1a2588" providerId="LiveId" clId="{15D26BC8-213E-4470-992A-3864B4F8C4F1}" dt="2025-02-25T10:20:17.569" v="6428" actId="26606"/>
          <ac:picMkLst>
            <pc:docMk/>
            <pc:sldMk cId="2612703788" sldId="262"/>
            <ac:picMk id="4" creationId="{531D183E-BA50-3102-1E64-838CEA3C0EB8}"/>
          </ac:picMkLst>
        </pc:picChg>
      </pc:sldChg>
      <pc:sldChg chg="addSp delSp modSp new del mod chgLayout">
        <pc:chgData name="Manjunath K S" userId="4c4597969d1a2588" providerId="LiveId" clId="{15D26BC8-213E-4470-992A-3864B4F8C4F1}" dt="2025-02-18T21:37:00.323" v="6005" actId="2696"/>
        <pc:sldMkLst>
          <pc:docMk/>
          <pc:sldMk cId="1466747075" sldId="263"/>
        </pc:sldMkLst>
      </pc:sldChg>
      <pc:sldChg chg="addSp delSp modSp new mod setBg delDesignElem chgLayout">
        <pc:chgData name="Manjunath K S" userId="4c4597969d1a2588" providerId="LiveId" clId="{15D26BC8-213E-4470-992A-3864B4F8C4F1}" dt="2025-02-25T10:27:21.941" v="6446" actId="20577"/>
        <pc:sldMkLst>
          <pc:docMk/>
          <pc:sldMk cId="3642043661" sldId="264"/>
        </pc:sldMkLst>
        <pc:spChg chg="mod ord">
          <ac:chgData name="Manjunath K S" userId="4c4597969d1a2588" providerId="LiveId" clId="{15D26BC8-213E-4470-992A-3864B4F8C4F1}" dt="2025-02-18T21:38:36.087" v="6014" actId="26606"/>
          <ac:spMkLst>
            <pc:docMk/>
            <pc:sldMk cId="3642043661" sldId="264"/>
            <ac:spMk id="2" creationId="{AB684FBC-144B-B33E-B469-76D5177355E9}"/>
          </ac:spMkLst>
        </pc:spChg>
        <pc:spChg chg="add mod">
          <ac:chgData name="Manjunath K S" userId="4c4597969d1a2588" providerId="LiveId" clId="{15D26BC8-213E-4470-992A-3864B4F8C4F1}" dt="2025-02-25T10:22:21.357" v="6429" actId="5793"/>
          <ac:spMkLst>
            <pc:docMk/>
            <pc:sldMk cId="3642043661" sldId="264"/>
            <ac:spMk id="6" creationId="{BD5C940A-4656-543E-1F93-49EF1A70322A}"/>
          </ac:spMkLst>
        </pc:spChg>
        <pc:spChg chg="add del">
          <ac:chgData name="Manjunath K S" userId="4c4597969d1a2588" providerId="LiveId" clId="{15D26BC8-213E-4470-992A-3864B4F8C4F1}" dt="2025-02-18T21:40:15.897" v="6048"/>
          <ac:spMkLst>
            <pc:docMk/>
            <pc:sldMk cId="3642043661" sldId="264"/>
            <ac:spMk id="11" creationId="{058A14AF-9FB5-4CC7-BA35-E8E85D3EDF0E}"/>
          </ac:spMkLst>
        </pc:spChg>
        <pc:spChg chg="add del">
          <ac:chgData name="Manjunath K S" userId="4c4597969d1a2588" providerId="LiveId" clId="{15D26BC8-213E-4470-992A-3864B4F8C4F1}" dt="2025-02-18T21:40:15.897" v="6048"/>
          <ac:spMkLst>
            <pc:docMk/>
            <pc:sldMk cId="3642043661" sldId="264"/>
            <ac:spMk id="13" creationId="{3A9A4357-BD1D-4622-A4FE-766E6AB8DE84}"/>
          </ac:spMkLst>
        </pc:spChg>
        <pc:spChg chg="add del">
          <ac:chgData name="Manjunath K S" userId="4c4597969d1a2588" providerId="LiveId" clId="{15D26BC8-213E-4470-992A-3864B4F8C4F1}" dt="2025-02-18T21:40:15.897" v="6048"/>
          <ac:spMkLst>
            <pc:docMk/>
            <pc:sldMk cId="3642043661" sldId="264"/>
            <ac:spMk id="15" creationId="{E659831F-0D9A-4C63-9EBB-8435B85A440F}"/>
          </ac:spMkLst>
        </pc:spChg>
        <pc:spChg chg="add del">
          <ac:chgData name="Manjunath K S" userId="4c4597969d1a2588" providerId="LiveId" clId="{15D26BC8-213E-4470-992A-3864B4F8C4F1}" dt="2025-02-18T21:40:15.897" v="6048"/>
          <ac:spMkLst>
            <pc:docMk/>
            <pc:sldMk cId="3642043661" sldId="264"/>
            <ac:spMk id="17" creationId="{E6995CE5-F890-4ABA-82A2-26507CE8D2A3}"/>
          </ac:spMkLst>
        </pc:spChg>
        <pc:graphicFrameChg chg="add mod ord modGraphic">
          <ac:chgData name="Manjunath K S" userId="4c4597969d1a2588" providerId="LiveId" clId="{15D26BC8-213E-4470-992A-3864B4F8C4F1}" dt="2025-02-25T10:27:21.941" v="6446" actId="20577"/>
          <ac:graphicFrameMkLst>
            <pc:docMk/>
            <pc:sldMk cId="3642043661" sldId="264"/>
            <ac:graphicFrameMk id="5" creationId="{E2065249-B963-3135-F342-B661AD67036E}"/>
          </ac:graphicFrameMkLst>
        </pc:graphicFrameChg>
      </pc:sldChg>
      <pc:sldChg chg="addSp delSp modSp new del mod">
        <pc:chgData name="Manjunath K S" userId="4c4597969d1a2588" providerId="LiveId" clId="{15D26BC8-213E-4470-992A-3864B4F8C4F1}" dt="2025-02-03T18:16:49.985" v="470" actId="2696"/>
        <pc:sldMkLst>
          <pc:docMk/>
          <pc:sldMk cId="878024420" sldId="265"/>
        </pc:sldMkLst>
      </pc:sldChg>
      <pc:sldChg chg="addSp delSp modSp new mod setBg delDesignElem">
        <pc:chgData name="Manjunath K S" userId="4c4597969d1a2588" providerId="LiveId" clId="{15D26BC8-213E-4470-992A-3864B4F8C4F1}" dt="2025-02-25T10:32:23.489" v="6447" actId="14100"/>
        <pc:sldMkLst>
          <pc:docMk/>
          <pc:sldMk cId="2850961772" sldId="265"/>
        </pc:sldMkLst>
        <pc:spChg chg="mod ord">
          <ac:chgData name="Manjunath K S" userId="4c4597969d1a2588" providerId="LiveId" clId="{15D26BC8-213E-4470-992A-3864B4F8C4F1}" dt="2025-02-18T21:40:15.897" v="6048"/>
          <ac:spMkLst>
            <pc:docMk/>
            <pc:sldMk cId="2850961772" sldId="265"/>
            <ac:spMk id="2" creationId="{AE06F6A3-ABA7-58AE-8630-6F16C7AFE8DE}"/>
          </ac:spMkLst>
        </pc:spChg>
        <pc:spChg chg="add del">
          <ac:chgData name="Manjunath K S" userId="4c4597969d1a2588" providerId="LiveId" clId="{15D26BC8-213E-4470-992A-3864B4F8C4F1}" dt="2025-02-18T21:40:15.897" v="6048"/>
          <ac:spMkLst>
            <pc:docMk/>
            <pc:sldMk cId="2850961772" sldId="265"/>
            <ac:spMk id="39" creationId="{94BFCCA4-109C-4B21-816E-144FE75C38EE}"/>
          </ac:spMkLst>
        </pc:spChg>
        <pc:spChg chg="add del">
          <ac:chgData name="Manjunath K S" userId="4c4597969d1a2588" providerId="LiveId" clId="{15D26BC8-213E-4470-992A-3864B4F8C4F1}" dt="2025-02-18T21:40:15.897" v="6048"/>
          <ac:spMkLst>
            <pc:docMk/>
            <pc:sldMk cId="2850961772" sldId="265"/>
            <ac:spMk id="40" creationId="{0059B5C0-FEC8-4370-AF45-02E3AEF6FA6D}"/>
          </ac:spMkLst>
        </pc:spChg>
        <pc:spChg chg="add del mod">
          <ac:chgData name="Manjunath K S" userId="4c4597969d1a2588" providerId="LiveId" clId="{15D26BC8-213E-4470-992A-3864B4F8C4F1}" dt="2025-02-08T15:08:56.969" v="5498"/>
          <ac:spMkLst>
            <pc:docMk/>
            <pc:sldMk cId="2850961772" sldId="265"/>
            <ac:spMk id="41" creationId="{6C4F9AB0-7EE7-30D3-464D-4E504F0EB3D2}"/>
          </ac:spMkLst>
        </pc:spChg>
        <pc:picChg chg="add mod ord">
          <ac:chgData name="Manjunath K S" userId="4c4597969d1a2588" providerId="LiveId" clId="{15D26BC8-213E-4470-992A-3864B4F8C4F1}" dt="2025-02-25T10:32:23.489" v="6447" actId="14100"/>
          <ac:picMkLst>
            <pc:docMk/>
            <pc:sldMk cId="2850961772" sldId="265"/>
            <ac:picMk id="5" creationId="{CEE00F47-C83B-6EE6-7E84-25360E8045AF}"/>
          </ac:picMkLst>
        </pc:picChg>
        <pc:picChg chg="add mod ord">
          <ac:chgData name="Manjunath K S" userId="4c4597969d1a2588" providerId="LiveId" clId="{15D26BC8-213E-4470-992A-3864B4F8C4F1}" dt="2025-02-04T08:23:16.847" v="598" actId="14100"/>
          <ac:picMkLst>
            <pc:docMk/>
            <pc:sldMk cId="2850961772" sldId="265"/>
            <ac:picMk id="6" creationId="{ED278E3D-108B-FB3A-DA71-0D71E478A4AD}"/>
          </ac:picMkLst>
        </pc:picChg>
        <pc:picChg chg="add mod ord">
          <ac:chgData name="Manjunath K S" userId="4c4597969d1a2588" providerId="LiveId" clId="{15D26BC8-213E-4470-992A-3864B4F8C4F1}" dt="2025-02-04T08:23:06.510" v="595" actId="14100"/>
          <ac:picMkLst>
            <pc:docMk/>
            <pc:sldMk cId="2850961772" sldId="265"/>
            <ac:picMk id="7" creationId="{2F569BE8-2FDB-11EB-2C93-86F27FEACF40}"/>
          </ac:picMkLst>
        </pc:picChg>
        <pc:picChg chg="add mod ord">
          <ac:chgData name="Manjunath K S" userId="4c4597969d1a2588" providerId="LiveId" clId="{15D26BC8-213E-4470-992A-3864B4F8C4F1}" dt="2025-02-04T08:23:09.197" v="596" actId="14100"/>
          <ac:picMkLst>
            <pc:docMk/>
            <pc:sldMk cId="2850961772" sldId="265"/>
            <ac:picMk id="8" creationId="{3D36C732-26B0-E7CD-0821-22A478FA3F85}"/>
          </ac:picMkLst>
        </pc:picChg>
      </pc:sldChg>
      <pc:sldChg chg="addSp delSp modSp add del mod">
        <pc:chgData name="Manjunath K S" userId="4c4597969d1a2588" providerId="LiveId" clId="{15D26BC8-213E-4470-992A-3864B4F8C4F1}" dt="2025-02-04T08:25:58.513" v="665" actId="2696"/>
        <pc:sldMkLst>
          <pc:docMk/>
          <pc:sldMk cId="343742393" sldId="266"/>
        </pc:sldMkLst>
      </pc:sldChg>
      <pc:sldChg chg="addSp delSp modSp add del mod">
        <pc:chgData name="Manjunath K S" userId="4c4597969d1a2588" providerId="LiveId" clId="{15D26BC8-213E-4470-992A-3864B4F8C4F1}" dt="2025-02-04T08:37:33.142" v="878" actId="2696"/>
        <pc:sldMkLst>
          <pc:docMk/>
          <pc:sldMk cId="2645502629" sldId="267"/>
        </pc:sldMkLst>
      </pc:sldChg>
      <pc:sldChg chg="addSp delSp modSp add del mod setBg modClrScheme chgLayout">
        <pc:chgData name="Manjunath K S" userId="4c4597969d1a2588" providerId="LiveId" clId="{15D26BC8-213E-4470-992A-3864B4F8C4F1}" dt="2025-02-04T08:59:34.813" v="1108" actId="2696"/>
        <pc:sldMkLst>
          <pc:docMk/>
          <pc:sldMk cId="3436055979" sldId="268"/>
        </pc:sldMkLst>
      </pc:sldChg>
      <pc:sldChg chg="addSp delSp modSp new mod setBg delDesignElem">
        <pc:chgData name="Manjunath K S" userId="4c4597969d1a2588" providerId="LiveId" clId="{15D26BC8-213E-4470-992A-3864B4F8C4F1}" dt="2025-02-18T21:40:15.897" v="6048"/>
        <pc:sldMkLst>
          <pc:docMk/>
          <pc:sldMk cId="819581643" sldId="269"/>
        </pc:sldMkLst>
        <pc:spChg chg="mod">
          <ac:chgData name="Manjunath K S" userId="4c4597969d1a2588" providerId="LiveId" clId="{15D26BC8-213E-4470-992A-3864B4F8C4F1}" dt="2025-02-04T08:30:53.817" v="755" actId="26606"/>
          <ac:spMkLst>
            <pc:docMk/>
            <pc:sldMk cId="819581643" sldId="269"/>
            <ac:spMk id="2" creationId="{257CF767-EE89-B11D-9B01-BD3043609B20}"/>
          </ac:spMkLst>
        </pc:spChg>
        <pc:spChg chg="add del mod ord">
          <ac:chgData name="Manjunath K S" userId="4c4597969d1a2588" providerId="LiveId" clId="{15D26BC8-213E-4470-992A-3864B4F8C4F1}" dt="2025-02-18T21:40:15.897" v="6048"/>
          <ac:spMkLst>
            <pc:docMk/>
            <pc:sldMk cId="819581643" sldId="269"/>
            <ac:spMk id="50" creationId="{B279CAE2-E7D5-056A-028D-B71845F4E76D}"/>
          </ac:spMkLst>
        </pc:spChg>
        <pc:spChg chg="add del">
          <ac:chgData name="Manjunath K S" userId="4c4597969d1a2588" providerId="LiveId" clId="{15D26BC8-213E-4470-992A-3864B4F8C4F1}" dt="2025-02-18T21:40:15.897" v="6048"/>
          <ac:spMkLst>
            <pc:docMk/>
            <pc:sldMk cId="819581643" sldId="269"/>
            <ac:spMk id="55" creationId="{50D1C5B3-B60D-4696-AE60-100D5EC8AB5D}"/>
          </ac:spMkLst>
        </pc:spChg>
        <pc:grpChg chg="add del">
          <ac:chgData name="Manjunath K S" userId="4c4597969d1a2588" providerId="LiveId" clId="{15D26BC8-213E-4470-992A-3864B4F8C4F1}" dt="2025-02-18T21:40:15.897" v="6048"/>
          <ac:grpSpMkLst>
            <pc:docMk/>
            <pc:sldMk cId="819581643" sldId="269"/>
            <ac:grpSpMk id="57" creationId="{73EDDF53-0851-48D4-A466-6FE0DCE91E73}"/>
          </ac:grpSpMkLst>
        </pc:grpChg>
        <pc:picChg chg="add mod ord">
          <ac:chgData name="Manjunath K S" userId="4c4597969d1a2588" providerId="LiveId" clId="{15D26BC8-213E-4470-992A-3864B4F8C4F1}" dt="2025-02-04T08:32:23.118" v="778" actId="14100"/>
          <ac:picMkLst>
            <pc:docMk/>
            <pc:sldMk cId="819581643" sldId="269"/>
            <ac:picMk id="5" creationId="{C2B348C4-93FF-C745-A9E4-E02BFC7B1752}"/>
          </ac:picMkLst>
        </pc:picChg>
        <pc:picChg chg="add mod">
          <ac:chgData name="Manjunath K S" userId="4c4597969d1a2588" providerId="LiveId" clId="{15D26BC8-213E-4470-992A-3864B4F8C4F1}" dt="2025-02-04T08:32:32.206" v="780" actId="14100"/>
          <ac:picMkLst>
            <pc:docMk/>
            <pc:sldMk cId="819581643" sldId="269"/>
            <ac:picMk id="9" creationId="{0EF75513-1212-F5B8-3C9D-C0EE3AD488EA}"/>
          </ac:picMkLst>
        </pc:picChg>
        <pc:picChg chg="add mod">
          <ac:chgData name="Manjunath K S" userId="4c4597969d1a2588" providerId="LiveId" clId="{15D26BC8-213E-4470-992A-3864B4F8C4F1}" dt="2025-02-04T08:32:26.831" v="779" actId="14100"/>
          <ac:picMkLst>
            <pc:docMk/>
            <pc:sldMk cId="819581643" sldId="269"/>
            <ac:picMk id="13" creationId="{CA209397-2C52-BBE9-4158-B28E464D1BEF}"/>
          </ac:picMkLst>
        </pc:picChg>
      </pc:sldChg>
      <pc:sldChg chg="addSp delSp modSp new mod">
        <pc:chgData name="Manjunath K S" userId="4c4597969d1a2588" providerId="LiveId" clId="{15D26BC8-213E-4470-992A-3864B4F8C4F1}" dt="2025-02-25T10:47:35.158" v="6448" actId="14100"/>
        <pc:sldMkLst>
          <pc:docMk/>
          <pc:sldMk cId="1727786725" sldId="270"/>
        </pc:sldMkLst>
        <pc:spChg chg="mod">
          <ac:chgData name="Manjunath K S" userId="4c4597969d1a2588" providerId="LiveId" clId="{15D26BC8-213E-4470-992A-3864B4F8C4F1}" dt="2025-02-08T12:51:20.037" v="4854" actId="403"/>
          <ac:spMkLst>
            <pc:docMk/>
            <pc:sldMk cId="1727786725" sldId="270"/>
            <ac:spMk id="2" creationId="{F008A67F-0E82-AA81-BFDA-D4551A48A008}"/>
          </ac:spMkLst>
        </pc:spChg>
        <pc:spChg chg="add mod">
          <ac:chgData name="Manjunath K S" userId="4c4597969d1a2588" providerId="LiveId" clId="{15D26BC8-213E-4470-992A-3864B4F8C4F1}" dt="2025-02-08T12:50:48.962" v="4842" actId="1076"/>
          <ac:spMkLst>
            <pc:docMk/>
            <pc:sldMk cId="1727786725" sldId="270"/>
            <ac:spMk id="3" creationId="{64FD37F3-372C-3E63-4F3E-D8BA8044D258}"/>
          </ac:spMkLst>
        </pc:spChg>
        <pc:spChg chg="add mod">
          <ac:chgData name="Manjunath K S" userId="4c4597969d1a2588" providerId="LiveId" clId="{15D26BC8-213E-4470-992A-3864B4F8C4F1}" dt="2025-02-08T12:50:53.355" v="4843" actId="1076"/>
          <ac:spMkLst>
            <pc:docMk/>
            <pc:sldMk cId="1727786725" sldId="270"/>
            <ac:spMk id="10" creationId="{3FF17D08-56BC-FC92-B3B8-046B508E5161}"/>
          </ac:spMkLst>
        </pc:spChg>
        <pc:picChg chg="add mod ord">
          <ac:chgData name="Manjunath K S" userId="4c4597969d1a2588" providerId="LiveId" clId="{15D26BC8-213E-4470-992A-3864B4F8C4F1}" dt="2025-02-08T12:51:11.625" v="4850" actId="1076"/>
          <ac:picMkLst>
            <pc:docMk/>
            <pc:sldMk cId="1727786725" sldId="270"/>
            <ac:picMk id="5" creationId="{1467EF5B-107B-DA23-EE76-D3E46A4767C2}"/>
          </ac:picMkLst>
        </pc:picChg>
        <pc:picChg chg="add mod">
          <ac:chgData name="Manjunath K S" userId="4c4597969d1a2588" providerId="LiveId" clId="{15D26BC8-213E-4470-992A-3864B4F8C4F1}" dt="2025-02-08T12:51:10.009" v="4849" actId="1076"/>
          <ac:picMkLst>
            <pc:docMk/>
            <pc:sldMk cId="1727786725" sldId="270"/>
            <ac:picMk id="7" creationId="{F54B4F21-E415-31CE-FA13-1C64D383FDCF}"/>
          </ac:picMkLst>
        </pc:picChg>
        <pc:picChg chg="add mod">
          <ac:chgData name="Manjunath K S" userId="4c4597969d1a2588" providerId="LiveId" clId="{15D26BC8-213E-4470-992A-3864B4F8C4F1}" dt="2025-02-25T10:47:35.158" v="6448" actId="14100"/>
          <ac:picMkLst>
            <pc:docMk/>
            <pc:sldMk cId="1727786725" sldId="270"/>
            <ac:picMk id="9" creationId="{388DBD4A-0DF5-639B-8CDF-9161227A7C03}"/>
          </ac:picMkLst>
        </pc:picChg>
      </pc:sldChg>
      <pc:sldChg chg="addSp delSp modSp new del mod setBg delDesignElem chgLayout">
        <pc:chgData name="Manjunath K S" userId="4c4597969d1a2588" providerId="LiveId" clId="{15D26BC8-213E-4470-992A-3864B4F8C4F1}" dt="2025-02-04T08:46:10.567" v="958" actId="47"/>
        <pc:sldMkLst>
          <pc:docMk/>
          <pc:sldMk cId="3461341296" sldId="270"/>
        </pc:sldMkLst>
      </pc:sldChg>
      <pc:sldChg chg="addSp delSp modSp new mod setBg">
        <pc:chgData name="Manjunath K S" userId="4c4597969d1a2588" providerId="LiveId" clId="{15D26BC8-213E-4470-992A-3864B4F8C4F1}" dt="2025-02-25T10:50:19.422" v="6459" actId="20577"/>
        <pc:sldMkLst>
          <pc:docMk/>
          <pc:sldMk cId="2402269474" sldId="271"/>
        </pc:sldMkLst>
        <pc:spChg chg="mod">
          <ac:chgData name="Manjunath K S" userId="4c4597969d1a2588" providerId="LiveId" clId="{15D26BC8-213E-4470-992A-3864B4F8C4F1}" dt="2025-02-18T21:39:42.377" v="6020" actId="26606"/>
          <ac:spMkLst>
            <pc:docMk/>
            <pc:sldMk cId="2402269474" sldId="271"/>
            <ac:spMk id="2" creationId="{E07A39CE-BA4F-7BF4-B9C7-6B44F98B5667}"/>
          </ac:spMkLst>
        </pc:spChg>
        <pc:spChg chg="add mod">
          <ac:chgData name="Manjunath K S" userId="4c4597969d1a2588" providerId="LiveId" clId="{15D26BC8-213E-4470-992A-3864B4F8C4F1}" dt="2025-02-25T10:50:19.422" v="6459" actId="20577"/>
          <ac:spMkLst>
            <pc:docMk/>
            <pc:sldMk cId="2402269474" sldId="271"/>
            <ac:spMk id="5" creationId="{8D9AFE07-72F1-BB07-ADA7-2F9155873DF7}"/>
          </ac:spMkLst>
        </pc:spChg>
        <pc:spChg chg="add mod">
          <ac:chgData name="Manjunath K S" userId="4c4597969d1a2588" providerId="LiveId" clId="{15D26BC8-213E-4470-992A-3864B4F8C4F1}" dt="2025-02-18T21:39:42.377" v="6020" actId="26606"/>
          <ac:spMkLst>
            <pc:docMk/>
            <pc:sldMk cId="2402269474" sldId="271"/>
            <ac:spMk id="6" creationId="{CB038B86-0C04-04CC-56F6-08F09424603B}"/>
          </ac:spMkLst>
        </pc:spChg>
        <pc:graphicFrameChg chg="add mod ord modGraphic">
          <ac:chgData name="Manjunath K S" userId="4c4597969d1a2588" providerId="LiveId" clId="{15D26BC8-213E-4470-992A-3864B4F8C4F1}" dt="2025-02-18T21:39:42.377" v="6020" actId="26606"/>
          <ac:graphicFrameMkLst>
            <pc:docMk/>
            <pc:sldMk cId="2402269474" sldId="271"/>
            <ac:graphicFrameMk id="4" creationId="{2109DBC9-9DB7-EF30-59F4-91C64D1C8263}"/>
          </ac:graphicFrameMkLst>
        </pc:graphicFrameChg>
      </pc:sldChg>
      <pc:sldChg chg="addSp delSp modSp new mod setBg">
        <pc:chgData name="Manjunath K S" userId="4c4597969d1a2588" providerId="LiveId" clId="{15D26BC8-213E-4470-992A-3864B4F8C4F1}" dt="2025-02-25T19:18:28.020" v="6462" actId="14100"/>
        <pc:sldMkLst>
          <pc:docMk/>
          <pc:sldMk cId="3816773902" sldId="272"/>
        </pc:sldMkLst>
        <pc:spChg chg="mod">
          <ac:chgData name="Manjunath K S" userId="4c4597969d1a2588" providerId="LiveId" clId="{15D26BC8-213E-4470-992A-3864B4F8C4F1}" dt="2025-02-25T19:18:23.684" v="6461" actId="26606"/>
          <ac:spMkLst>
            <pc:docMk/>
            <pc:sldMk cId="3816773902" sldId="272"/>
            <ac:spMk id="2" creationId="{39E89D25-B936-8415-C375-A3650DDA0BEF}"/>
          </ac:spMkLst>
        </pc:spChg>
        <pc:spChg chg="mod ord">
          <ac:chgData name="Manjunath K S" userId="4c4597969d1a2588" providerId="LiveId" clId="{15D26BC8-213E-4470-992A-3864B4F8C4F1}" dt="2025-02-25T19:18:28.020" v="6462" actId="14100"/>
          <ac:spMkLst>
            <pc:docMk/>
            <pc:sldMk cId="3816773902" sldId="272"/>
            <ac:spMk id="3" creationId="{FF0E5C70-1A8C-5D7B-EFEE-48A0F006285F}"/>
          </ac:spMkLst>
        </pc:spChg>
        <pc:spChg chg="add del">
          <ac:chgData name="Manjunath K S" userId="4c4597969d1a2588" providerId="LiveId" clId="{15D26BC8-213E-4470-992A-3864B4F8C4F1}" dt="2025-02-25T19:18:23.684" v="6461" actId="26606"/>
          <ac:spMkLst>
            <pc:docMk/>
            <pc:sldMk cId="3816773902" sldId="272"/>
            <ac:spMk id="9" creationId="{C0763A76-9F1C-4FC5-82B7-DD475DA461B2}"/>
          </ac:spMkLst>
        </pc:spChg>
        <pc:spChg chg="add del">
          <ac:chgData name="Manjunath K S" userId="4c4597969d1a2588" providerId="LiveId" clId="{15D26BC8-213E-4470-992A-3864B4F8C4F1}" dt="2025-02-25T19:18:23.684" v="6461" actId="26606"/>
          <ac:spMkLst>
            <pc:docMk/>
            <pc:sldMk cId="3816773902" sldId="272"/>
            <ac:spMk id="11" creationId="{E81BF4F6-F2CF-4984-9D14-D6966D92F99F}"/>
          </ac:spMkLst>
        </pc:spChg>
        <pc:spChg chg="add">
          <ac:chgData name="Manjunath K S" userId="4c4597969d1a2588" providerId="LiveId" clId="{15D26BC8-213E-4470-992A-3864B4F8C4F1}" dt="2025-02-25T19:18:23.684" v="6461" actId="26606"/>
          <ac:spMkLst>
            <pc:docMk/>
            <pc:sldMk cId="3816773902" sldId="272"/>
            <ac:spMk id="16" creationId="{B210AC1D-4063-4C6E-9528-FA9C4C0C18E6}"/>
          </ac:spMkLst>
        </pc:spChg>
        <pc:spChg chg="add">
          <ac:chgData name="Manjunath K S" userId="4c4597969d1a2588" providerId="LiveId" clId="{15D26BC8-213E-4470-992A-3864B4F8C4F1}" dt="2025-02-25T19:18:23.684" v="6461" actId="26606"/>
          <ac:spMkLst>
            <pc:docMk/>
            <pc:sldMk cId="3816773902" sldId="272"/>
            <ac:spMk id="18" creationId="{02F8C595-E68C-4306-AED8-DC7826A0A506}"/>
          </ac:spMkLst>
        </pc:spChg>
        <pc:picChg chg="add mod">
          <ac:chgData name="Manjunath K S" userId="4c4597969d1a2588" providerId="LiveId" clId="{15D26BC8-213E-4470-992A-3864B4F8C4F1}" dt="2025-02-25T19:18:23.684" v="6461" actId="26606"/>
          <ac:picMkLst>
            <pc:docMk/>
            <pc:sldMk cId="3816773902" sldId="272"/>
            <ac:picMk id="5" creationId="{3E37B109-D9BE-FA7C-2696-419D766D8BA0}"/>
          </ac:picMkLst>
        </pc:picChg>
      </pc:sldChg>
      <pc:sldChg chg="addSp delSp modSp new mod setBg">
        <pc:chgData name="Manjunath K S" userId="4c4597969d1a2588" providerId="LiveId" clId="{15D26BC8-213E-4470-992A-3864B4F8C4F1}" dt="2025-02-18T21:40:34.064" v="6052" actId="5793"/>
        <pc:sldMkLst>
          <pc:docMk/>
          <pc:sldMk cId="4134043789" sldId="273"/>
        </pc:sldMkLst>
        <pc:spChg chg="mod">
          <ac:chgData name="Manjunath K S" userId="4c4597969d1a2588" providerId="LiveId" clId="{15D26BC8-213E-4470-992A-3864B4F8C4F1}" dt="2025-02-18T21:40:29.013" v="6051" actId="26606"/>
          <ac:spMkLst>
            <pc:docMk/>
            <pc:sldMk cId="4134043789" sldId="273"/>
            <ac:spMk id="2" creationId="{03CA4D7C-DE0B-7D17-FDE5-04E61FDAEDDE}"/>
          </ac:spMkLst>
        </pc:spChg>
        <pc:spChg chg="add mod">
          <ac:chgData name="Manjunath K S" userId="4c4597969d1a2588" providerId="LiveId" clId="{15D26BC8-213E-4470-992A-3864B4F8C4F1}" dt="2025-02-18T21:40:34.064" v="6052" actId="5793"/>
          <ac:spMkLst>
            <pc:docMk/>
            <pc:sldMk cId="4134043789" sldId="273"/>
            <ac:spMk id="9" creationId="{AFE3A773-90F5-8E94-D980-6E9CEDD4AECE}"/>
          </ac:spMkLst>
        </pc:spChg>
        <pc:spChg chg="add">
          <ac:chgData name="Manjunath K S" userId="4c4597969d1a2588" providerId="LiveId" clId="{15D26BC8-213E-4470-992A-3864B4F8C4F1}" dt="2025-02-18T21:40:29.013" v="6051" actId="26606"/>
          <ac:spMkLst>
            <pc:docMk/>
            <pc:sldMk cId="4134043789" sldId="273"/>
            <ac:spMk id="14" creationId="{352BEC0E-22F8-46D0-9632-375DB541B06C}"/>
          </ac:spMkLst>
        </pc:spChg>
        <pc:spChg chg="add">
          <ac:chgData name="Manjunath K S" userId="4c4597969d1a2588" providerId="LiveId" clId="{15D26BC8-213E-4470-992A-3864B4F8C4F1}" dt="2025-02-18T21:40:29.013" v="6051" actId="26606"/>
          <ac:spMkLst>
            <pc:docMk/>
            <pc:sldMk cId="4134043789" sldId="273"/>
            <ac:spMk id="16" creationId="{3FCFB1DE-0B7E-48CC-BA90-B2AB0889F9D6}"/>
          </ac:spMkLst>
        </pc:spChg>
        <pc:picChg chg="add mod ord">
          <ac:chgData name="Manjunath K S" userId="4c4597969d1a2588" providerId="LiveId" clId="{15D26BC8-213E-4470-992A-3864B4F8C4F1}" dt="2025-02-18T21:40:29.013" v="6051" actId="26606"/>
          <ac:picMkLst>
            <pc:docMk/>
            <pc:sldMk cId="4134043789" sldId="273"/>
            <ac:picMk id="5" creationId="{A936022D-2C0C-9826-BFD0-D3875A6B85CC}"/>
          </ac:picMkLst>
        </pc:picChg>
        <pc:picChg chg="add mod ord">
          <ac:chgData name="Manjunath K S" userId="4c4597969d1a2588" providerId="LiveId" clId="{15D26BC8-213E-4470-992A-3864B4F8C4F1}" dt="2025-02-18T21:40:29.013" v="6051" actId="26606"/>
          <ac:picMkLst>
            <pc:docMk/>
            <pc:sldMk cId="4134043789" sldId="273"/>
            <ac:picMk id="7" creationId="{E4FB759E-E271-1436-D91F-FB38196A7212}"/>
          </ac:picMkLst>
        </pc:picChg>
      </pc:sldChg>
      <pc:sldChg chg="addSp modSp new mod setBg addAnim">
        <pc:chgData name="Manjunath K S" userId="4c4597969d1a2588" providerId="LiveId" clId="{15D26BC8-213E-4470-992A-3864B4F8C4F1}" dt="2025-02-18T21:40:22.737" v="6050"/>
        <pc:sldMkLst>
          <pc:docMk/>
          <pc:sldMk cId="771903613" sldId="274"/>
        </pc:sldMkLst>
        <pc:spChg chg="mod">
          <ac:chgData name="Manjunath K S" userId="4c4597969d1a2588" providerId="LiveId" clId="{15D26BC8-213E-4470-992A-3864B4F8C4F1}" dt="2025-02-18T21:40:22.736" v="6049" actId="26606"/>
          <ac:spMkLst>
            <pc:docMk/>
            <pc:sldMk cId="771903613" sldId="274"/>
            <ac:spMk id="2" creationId="{D24DAFEB-81D6-451B-50C5-F52519DC5207}"/>
          </ac:spMkLst>
        </pc:spChg>
        <pc:spChg chg="add">
          <ac:chgData name="Manjunath K S" userId="4c4597969d1a2588" providerId="LiveId" clId="{15D26BC8-213E-4470-992A-3864B4F8C4F1}" dt="2025-02-18T21:40:22.736" v="6049" actId="26606"/>
          <ac:spMkLst>
            <pc:docMk/>
            <pc:sldMk cId="771903613" sldId="274"/>
            <ac:spMk id="7" creationId="{9095C1F4-AE7F-44E4-8693-40D3D6831140}"/>
          </ac:spMkLst>
        </pc:spChg>
        <pc:spChg chg="add">
          <ac:chgData name="Manjunath K S" userId="4c4597969d1a2588" providerId="LiveId" clId="{15D26BC8-213E-4470-992A-3864B4F8C4F1}" dt="2025-02-18T21:40:22.736" v="6049" actId="26606"/>
          <ac:spMkLst>
            <pc:docMk/>
            <pc:sldMk cId="771903613" sldId="274"/>
            <ac:spMk id="13" creationId="{871AEA07-1E14-44B4-8E55-64EF049CD66F}"/>
          </ac:spMkLst>
        </pc:spChg>
        <pc:grpChg chg="add">
          <ac:chgData name="Manjunath K S" userId="4c4597969d1a2588" providerId="LiveId" clId="{15D26BC8-213E-4470-992A-3864B4F8C4F1}" dt="2025-02-18T21:40:22.736" v="6049" actId="26606"/>
          <ac:grpSpMkLst>
            <pc:docMk/>
            <pc:sldMk cId="771903613" sldId="274"/>
            <ac:grpSpMk id="9" creationId="{8734DDD3-F723-4DD3-8ABE-EC0B2AC87D74}"/>
          </ac:grpSpMkLst>
        </pc:grpChg>
      </pc:sldChg>
      <pc:sldChg chg="modSp new del mod">
        <pc:chgData name="Manjunath K S" userId="4c4597969d1a2588" providerId="LiveId" clId="{15D26BC8-213E-4470-992A-3864B4F8C4F1}" dt="2025-02-04T10:13:57.247" v="1341" actId="2696"/>
        <pc:sldMkLst>
          <pc:docMk/>
          <pc:sldMk cId="1858910803" sldId="274"/>
        </pc:sldMkLst>
      </pc:sldChg>
      <pc:sldChg chg="addSp delSp modSp new mod setBg delDesignElem">
        <pc:chgData name="Manjunath K S" userId="4c4597969d1a2588" providerId="LiveId" clId="{15D26BC8-213E-4470-992A-3864B4F8C4F1}" dt="2025-02-26T08:21:46.255" v="6526" actId="14100"/>
        <pc:sldMkLst>
          <pc:docMk/>
          <pc:sldMk cId="3653929875" sldId="275"/>
        </pc:sldMkLst>
        <pc:spChg chg="mod">
          <ac:chgData name="Manjunath K S" userId="4c4597969d1a2588" providerId="LiveId" clId="{15D26BC8-213E-4470-992A-3864B4F8C4F1}" dt="2025-02-26T08:04:47.444" v="6493" actId="26606"/>
          <ac:spMkLst>
            <pc:docMk/>
            <pc:sldMk cId="3653929875" sldId="275"/>
            <ac:spMk id="2" creationId="{420CE2AB-A1A6-0D58-5DA5-8CB1D748E37D}"/>
          </ac:spMkLst>
        </pc:spChg>
        <pc:spChg chg="add del mod">
          <ac:chgData name="Manjunath K S" userId="4c4597969d1a2588" providerId="LiveId" clId="{15D26BC8-213E-4470-992A-3864B4F8C4F1}" dt="2025-02-26T08:04:38.316" v="6491" actId="26606"/>
          <ac:spMkLst>
            <pc:docMk/>
            <pc:sldMk cId="3653929875" sldId="275"/>
            <ac:spMk id="3" creationId="{7AFE3274-63A5-C63A-A088-783241AF970D}"/>
          </ac:spMkLst>
        </pc:spChg>
        <pc:spChg chg="add mod ord">
          <ac:chgData name="Manjunath K S" userId="4c4597969d1a2588" providerId="LiveId" clId="{15D26BC8-213E-4470-992A-3864B4F8C4F1}" dt="2025-02-26T08:21:36.356" v="6523" actId="26606"/>
          <ac:spMkLst>
            <pc:docMk/>
            <pc:sldMk cId="3653929875" sldId="275"/>
            <ac:spMk id="6" creationId="{AD53B38D-83E6-ADCD-B88A-DCCDBA007657}"/>
          </ac:spMkLst>
        </pc:spChg>
        <pc:spChg chg="add del">
          <ac:chgData name="Manjunath K S" userId="4c4597969d1a2588" providerId="LiveId" clId="{15D26BC8-213E-4470-992A-3864B4F8C4F1}" dt="2025-02-26T08:04:38.316" v="6491" actId="26606"/>
          <ac:spMkLst>
            <pc:docMk/>
            <pc:sldMk cId="3653929875" sldId="275"/>
            <ac:spMk id="10" creationId="{A8384FB5-9ADC-4DDC-881B-597D56F5B15D}"/>
          </ac:spMkLst>
        </pc:spChg>
        <pc:spChg chg="add del">
          <ac:chgData name="Manjunath K S" userId="4c4597969d1a2588" providerId="LiveId" clId="{15D26BC8-213E-4470-992A-3864B4F8C4F1}" dt="2025-02-26T08:04:38.316" v="6491" actId="26606"/>
          <ac:spMkLst>
            <pc:docMk/>
            <pc:sldMk cId="3653929875" sldId="275"/>
            <ac:spMk id="12" creationId="{91E5A9A7-95C6-4F4F-B00E-C82E07FE62EF}"/>
          </ac:spMkLst>
        </pc:spChg>
        <pc:spChg chg="add del">
          <ac:chgData name="Manjunath K S" userId="4c4597969d1a2588" providerId="LiveId" clId="{15D26BC8-213E-4470-992A-3864B4F8C4F1}" dt="2025-02-26T08:04:38.316" v="6491" actId="26606"/>
          <ac:spMkLst>
            <pc:docMk/>
            <pc:sldMk cId="3653929875" sldId="275"/>
            <ac:spMk id="14" creationId="{D07DD2DE-F619-49DD-B5E7-03A290FF4ED1}"/>
          </ac:spMkLst>
        </pc:spChg>
        <pc:spChg chg="add del">
          <ac:chgData name="Manjunath K S" userId="4c4597969d1a2588" providerId="LiveId" clId="{15D26BC8-213E-4470-992A-3864B4F8C4F1}" dt="2025-02-26T08:04:38.316" v="6491" actId="26606"/>
          <ac:spMkLst>
            <pc:docMk/>
            <pc:sldMk cId="3653929875" sldId="275"/>
            <ac:spMk id="16" creationId="{85149191-5F60-4A28-AAFF-039F96B0F3EC}"/>
          </ac:spMkLst>
        </pc:spChg>
        <pc:spChg chg="add del">
          <ac:chgData name="Manjunath K S" userId="4c4597969d1a2588" providerId="LiveId" clId="{15D26BC8-213E-4470-992A-3864B4F8C4F1}" dt="2025-02-26T08:04:38.316" v="6491" actId="26606"/>
          <ac:spMkLst>
            <pc:docMk/>
            <pc:sldMk cId="3653929875" sldId="275"/>
            <ac:spMk id="18" creationId="{F8260ED5-17F7-4158-B241-D51DD4CF1B7E}"/>
          </ac:spMkLst>
        </pc:spChg>
        <pc:spChg chg="add del">
          <ac:chgData name="Manjunath K S" userId="4c4597969d1a2588" providerId="LiveId" clId="{15D26BC8-213E-4470-992A-3864B4F8C4F1}" dt="2025-02-26T08:04:20.965" v="6484" actId="26606"/>
          <ac:spMkLst>
            <pc:docMk/>
            <pc:sldMk cId="3653929875" sldId="275"/>
            <ac:spMk id="23" creationId="{2B97F24A-32CE-4C1C-A50D-3016B394DCFB}"/>
          </ac:spMkLst>
        </pc:spChg>
        <pc:spChg chg="add del">
          <ac:chgData name="Manjunath K S" userId="4c4597969d1a2588" providerId="LiveId" clId="{15D26BC8-213E-4470-992A-3864B4F8C4F1}" dt="2025-02-26T08:04:20.965" v="6484" actId="26606"/>
          <ac:spMkLst>
            <pc:docMk/>
            <pc:sldMk cId="3653929875" sldId="275"/>
            <ac:spMk id="25" creationId="{6357EC4F-235E-4222-A36F-C7878ACE37F2}"/>
          </ac:spMkLst>
        </pc:spChg>
        <pc:spChg chg="add del">
          <ac:chgData name="Manjunath K S" userId="4c4597969d1a2588" providerId="LiveId" clId="{15D26BC8-213E-4470-992A-3864B4F8C4F1}" dt="2025-02-26T08:04:38.300" v="6490" actId="26606"/>
          <ac:spMkLst>
            <pc:docMk/>
            <pc:sldMk cId="3653929875" sldId="275"/>
            <ac:spMk id="29" creationId="{169CC832-2974-4E8D-90ED-3E2941BA7336}"/>
          </ac:spMkLst>
        </pc:spChg>
        <pc:spChg chg="add del">
          <ac:chgData name="Manjunath K S" userId="4c4597969d1a2588" providerId="LiveId" clId="{15D26BC8-213E-4470-992A-3864B4F8C4F1}" dt="2025-02-26T08:04:22.860" v="6486" actId="26606"/>
          <ac:spMkLst>
            <pc:docMk/>
            <pc:sldMk cId="3653929875" sldId="275"/>
            <ac:spMk id="30" creationId="{C3420C89-0B09-4632-A4AF-3971D08BF7A8}"/>
          </ac:spMkLst>
        </pc:spChg>
        <pc:spChg chg="add del">
          <ac:chgData name="Manjunath K S" userId="4c4597969d1a2588" providerId="LiveId" clId="{15D26BC8-213E-4470-992A-3864B4F8C4F1}" dt="2025-02-26T08:04:22.860" v="6486" actId="26606"/>
          <ac:spMkLst>
            <pc:docMk/>
            <pc:sldMk cId="3653929875" sldId="275"/>
            <ac:spMk id="39" creationId="{4E5CBA61-BF74-40B4-A3A8-366BBA626CCF}"/>
          </ac:spMkLst>
        </pc:spChg>
        <pc:spChg chg="add del">
          <ac:chgData name="Manjunath K S" userId="4c4597969d1a2588" providerId="LiveId" clId="{15D26BC8-213E-4470-992A-3864B4F8C4F1}" dt="2025-02-26T08:04:26.337" v="6488" actId="26606"/>
          <ac:spMkLst>
            <pc:docMk/>
            <pc:sldMk cId="3653929875" sldId="275"/>
            <ac:spMk id="41" creationId="{0B9EE3F3-89B7-43C3-8651-C4C96830993D}"/>
          </ac:spMkLst>
        </pc:spChg>
        <pc:spChg chg="add del">
          <ac:chgData name="Manjunath K S" userId="4c4597969d1a2588" providerId="LiveId" clId="{15D26BC8-213E-4470-992A-3864B4F8C4F1}" dt="2025-02-26T08:04:26.337" v="6488" actId="26606"/>
          <ac:spMkLst>
            <pc:docMk/>
            <pc:sldMk cId="3653929875" sldId="275"/>
            <ac:spMk id="42" creationId="{33AE4636-AEEC-45D6-84D4-7AC2DA48ECF8}"/>
          </ac:spMkLst>
        </pc:spChg>
        <pc:spChg chg="add del">
          <ac:chgData name="Manjunath K S" userId="4c4597969d1a2588" providerId="LiveId" clId="{15D26BC8-213E-4470-992A-3864B4F8C4F1}" dt="2025-02-26T08:04:26.337" v="6488" actId="26606"/>
          <ac:spMkLst>
            <pc:docMk/>
            <pc:sldMk cId="3653929875" sldId="275"/>
            <ac:spMk id="43" creationId="{8D9CE0F4-2EB2-4F1F-8AAC-DB3571D9FE10}"/>
          </ac:spMkLst>
        </pc:spChg>
        <pc:spChg chg="add del">
          <ac:chgData name="Manjunath K S" userId="4c4597969d1a2588" providerId="LiveId" clId="{15D26BC8-213E-4470-992A-3864B4F8C4F1}" dt="2025-02-26T08:04:38.300" v="6490" actId="26606"/>
          <ac:spMkLst>
            <pc:docMk/>
            <pc:sldMk cId="3653929875" sldId="275"/>
            <ac:spMk id="46" creationId="{08980754-6F4B-43C9-B9BE-127B6BED6586}"/>
          </ac:spMkLst>
        </pc:spChg>
        <pc:spChg chg="add del">
          <ac:chgData name="Manjunath K S" userId="4c4597969d1a2588" providerId="LiveId" clId="{15D26BC8-213E-4470-992A-3864B4F8C4F1}" dt="2025-02-26T08:04:38.300" v="6490" actId="26606"/>
          <ac:spMkLst>
            <pc:docMk/>
            <pc:sldMk cId="3653929875" sldId="275"/>
            <ac:spMk id="47" creationId="{2C1BBA94-3F40-40AA-8BB9-E69E25E537C1}"/>
          </ac:spMkLst>
        </pc:spChg>
        <pc:spChg chg="add del">
          <ac:chgData name="Manjunath K S" userId="4c4597969d1a2588" providerId="LiveId" clId="{15D26BC8-213E-4470-992A-3864B4F8C4F1}" dt="2025-02-26T08:04:38.300" v="6490" actId="26606"/>
          <ac:spMkLst>
            <pc:docMk/>
            <pc:sldMk cId="3653929875" sldId="275"/>
            <ac:spMk id="48" creationId="{55222F96-971A-4F90-B841-6BAB416C7AC1}"/>
          </ac:spMkLst>
        </pc:spChg>
        <pc:spChg chg="add del">
          <ac:chgData name="Manjunath K S" userId="4c4597969d1a2588" providerId="LiveId" clId="{15D26BC8-213E-4470-992A-3864B4F8C4F1}" dt="2025-02-26T08:04:47.444" v="6493" actId="26606"/>
          <ac:spMkLst>
            <pc:docMk/>
            <pc:sldMk cId="3653929875" sldId="275"/>
            <ac:spMk id="50" creationId="{5AA03EDC-7067-4DFF-B672-541D016AAAB8}"/>
          </ac:spMkLst>
        </pc:spChg>
        <pc:spChg chg="add del">
          <ac:chgData name="Manjunath K S" userId="4c4597969d1a2588" providerId="LiveId" clId="{15D26BC8-213E-4470-992A-3864B4F8C4F1}" dt="2025-02-26T08:04:47.444" v="6493" actId="26606"/>
          <ac:spMkLst>
            <pc:docMk/>
            <pc:sldMk cId="3653929875" sldId="275"/>
            <ac:spMk id="51" creationId="{0EBF3E39-B0BE-496A-8604-9007470FFA3A}"/>
          </ac:spMkLst>
        </pc:spChg>
        <pc:spChg chg="add del">
          <ac:chgData name="Manjunath K S" userId="4c4597969d1a2588" providerId="LiveId" clId="{15D26BC8-213E-4470-992A-3864B4F8C4F1}" dt="2025-02-26T08:21:36.356" v="6523" actId="26606"/>
          <ac:spMkLst>
            <pc:docMk/>
            <pc:sldMk cId="3653929875" sldId="275"/>
            <ac:spMk id="56" creationId="{058A14AF-9FB5-4CC7-BA35-E8E85D3EDF0E}"/>
          </ac:spMkLst>
        </pc:spChg>
        <pc:spChg chg="add del">
          <ac:chgData name="Manjunath K S" userId="4c4597969d1a2588" providerId="LiveId" clId="{15D26BC8-213E-4470-992A-3864B4F8C4F1}" dt="2025-02-26T08:21:36.356" v="6523" actId="26606"/>
          <ac:spMkLst>
            <pc:docMk/>
            <pc:sldMk cId="3653929875" sldId="275"/>
            <ac:spMk id="58" creationId="{3A9A4357-BD1D-4622-A4FE-766E6AB8DE84}"/>
          </ac:spMkLst>
        </pc:spChg>
        <pc:spChg chg="add del">
          <ac:chgData name="Manjunath K S" userId="4c4597969d1a2588" providerId="LiveId" clId="{15D26BC8-213E-4470-992A-3864B4F8C4F1}" dt="2025-02-26T08:21:36.356" v="6523" actId="26606"/>
          <ac:spMkLst>
            <pc:docMk/>
            <pc:sldMk cId="3653929875" sldId="275"/>
            <ac:spMk id="60" creationId="{E659831F-0D9A-4C63-9EBB-8435B85A440F}"/>
          </ac:spMkLst>
        </pc:spChg>
        <pc:spChg chg="add del">
          <ac:chgData name="Manjunath K S" userId="4c4597969d1a2588" providerId="LiveId" clId="{15D26BC8-213E-4470-992A-3864B4F8C4F1}" dt="2025-02-26T08:21:36.356" v="6523" actId="26606"/>
          <ac:spMkLst>
            <pc:docMk/>
            <pc:sldMk cId="3653929875" sldId="275"/>
            <ac:spMk id="62" creationId="{E6995CE5-F890-4ABA-82A2-26507CE8D2A3}"/>
          </ac:spMkLst>
        </pc:spChg>
        <pc:spChg chg="add del">
          <ac:chgData name="Manjunath K S" userId="4c4597969d1a2588" providerId="LiveId" clId="{15D26BC8-213E-4470-992A-3864B4F8C4F1}" dt="2025-02-26T08:21:33.788" v="6518" actId="26606"/>
          <ac:spMkLst>
            <pc:docMk/>
            <pc:sldMk cId="3653929875" sldId="275"/>
            <ac:spMk id="67" creationId="{058A14AF-9FB5-4CC7-BA35-E8E85D3EDF0E}"/>
          </ac:spMkLst>
        </pc:spChg>
        <pc:spChg chg="add del">
          <ac:chgData name="Manjunath K S" userId="4c4597969d1a2588" providerId="LiveId" clId="{15D26BC8-213E-4470-992A-3864B4F8C4F1}" dt="2025-02-26T08:21:33.788" v="6518" actId="26606"/>
          <ac:spMkLst>
            <pc:docMk/>
            <pc:sldMk cId="3653929875" sldId="275"/>
            <ac:spMk id="69" creationId="{3A9A4357-BD1D-4622-A4FE-766E6AB8DE84}"/>
          </ac:spMkLst>
        </pc:spChg>
        <pc:spChg chg="add del">
          <ac:chgData name="Manjunath K S" userId="4c4597969d1a2588" providerId="LiveId" clId="{15D26BC8-213E-4470-992A-3864B4F8C4F1}" dt="2025-02-26T08:21:33.788" v="6518" actId="26606"/>
          <ac:spMkLst>
            <pc:docMk/>
            <pc:sldMk cId="3653929875" sldId="275"/>
            <ac:spMk id="71" creationId="{E659831F-0D9A-4C63-9EBB-8435B85A440F}"/>
          </ac:spMkLst>
        </pc:spChg>
        <pc:spChg chg="add del">
          <ac:chgData name="Manjunath K S" userId="4c4597969d1a2588" providerId="LiveId" clId="{15D26BC8-213E-4470-992A-3864B4F8C4F1}" dt="2025-02-26T08:21:33.788" v="6518" actId="26606"/>
          <ac:spMkLst>
            <pc:docMk/>
            <pc:sldMk cId="3653929875" sldId="275"/>
            <ac:spMk id="73" creationId="{E6995CE5-F890-4ABA-82A2-26507CE8D2A3}"/>
          </ac:spMkLst>
        </pc:spChg>
        <pc:spChg chg="add del">
          <ac:chgData name="Manjunath K S" userId="4c4597969d1a2588" providerId="LiveId" clId="{15D26BC8-213E-4470-992A-3864B4F8C4F1}" dt="2025-02-26T08:21:35.225" v="6520" actId="26606"/>
          <ac:spMkLst>
            <pc:docMk/>
            <pc:sldMk cId="3653929875" sldId="275"/>
            <ac:spMk id="75" creationId="{2C1BBA94-3F40-40AA-8BB9-E69E25E537C1}"/>
          </ac:spMkLst>
        </pc:spChg>
        <pc:spChg chg="add del">
          <ac:chgData name="Manjunath K S" userId="4c4597969d1a2588" providerId="LiveId" clId="{15D26BC8-213E-4470-992A-3864B4F8C4F1}" dt="2025-02-26T08:21:35.225" v="6520" actId="26606"/>
          <ac:spMkLst>
            <pc:docMk/>
            <pc:sldMk cId="3653929875" sldId="275"/>
            <ac:spMk id="76" creationId="{DBC6133C-0615-4CE4-9132-37E609A9BDFA}"/>
          </ac:spMkLst>
        </pc:spChg>
        <pc:spChg chg="add del">
          <ac:chgData name="Manjunath K S" userId="4c4597969d1a2588" providerId="LiveId" clId="{15D26BC8-213E-4470-992A-3864B4F8C4F1}" dt="2025-02-26T08:21:35.225" v="6520" actId="26606"/>
          <ac:spMkLst>
            <pc:docMk/>
            <pc:sldMk cId="3653929875" sldId="275"/>
            <ac:spMk id="77" creationId="{169CC832-2974-4E8D-90ED-3E2941BA7336}"/>
          </ac:spMkLst>
        </pc:spChg>
        <pc:spChg chg="add del">
          <ac:chgData name="Manjunath K S" userId="4c4597969d1a2588" providerId="LiveId" clId="{15D26BC8-213E-4470-992A-3864B4F8C4F1}" dt="2025-02-26T08:21:35.225" v="6520" actId="26606"/>
          <ac:spMkLst>
            <pc:docMk/>
            <pc:sldMk cId="3653929875" sldId="275"/>
            <ac:spMk id="78" creationId="{55222F96-971A-4F90-B841-6BAB416C7AC1}"/>
          </ac:spMkLst>
        </pc:spChg>
        <pc:spChg chg="add del">
          <ac:chgData name="Manjunath K S" userId="4c4597969d1a2588" providerId="LiveId" clId="{15D26BC8-213E-4470-992A-3864B4F8C4F1}" dt="2025-02-26T08:21:35.225" v="6520" actId="26606"/>
          <ac:spMkLst>
            <pc:docMk/>
            <pc:sldMk cId="3653929875" sldId="275"/>
            <ac:spMk id="79" creationId="{08980754-6F4B-43C9-B9BE-127B6BED6586}"/>
          </ac:spMkLst>
        </pc:spChg>
        <pc:spChg chg="add del">
          <ac:chgData name="Manjunath K S" userId="4c4597969d1a2588" providerId="LiveId" clId="{15D26BC8-213E-4470-992A-3864B4F8C4F1}" dt="2025-02-26T08:21:36.339" v="6522" actId="26606"/>
          <ac:spMkLst>
            <pc:docMk/>
            <pc:sldMk cId="3653929875" sldId="275"/>
            <ac:spMk id="81" creationId="{117AB3D3-3C9C-4DED-809A-78734805B895}"/>
          </ac:spMkLst>
        </pc:spChg>
        <pc:spChg chg="add del">
          <ac:chgData name="Manjunath K S" userId="4c4597969d1a2588" providerId="LiveId" clId="{15D26BC8-213E-4470-992A-3864B4F8C4F1}" dt="2025-02-26T08:21:36.339" v="6522" actId="26606"/>
          <ac:spMkLst>
            <pc:docMk/>
            <pc:sldMk cId="3653929875" sldId="275"/>
            <ac:spMk id="82" creationId="{3A9A4357-BD1D-4622-A4FE-766E6AB8DE84}"/>
          </ac:spMkLst>
        </pc:spChg>
        <pc:spChg chg="add del">
          <ac:chgData name="Manjunath K S" userId="4c4597969d1a2588" providerId="LiveId" clId="{15D26BC8-213E-4470-992A-3864B4F8C4F1}" dt="2025-02-26T08:21:36.339" v="6522" actId="26606"/>
          <ac:spMkLst>
            <pc:docMk/>
            <pc:sldMk cId="3653929875" sldId="275"/>
            <ac:spMk id="83" creationId="{E659831F-0D9A-4C63-9EBB-8435B85A440F}"/>
          </ac:spMkLst>
        </pc:spChg>
        <pc:spChg chg="add del">
          <ac:chgData name="Manjunath K S" userId="4c4597969d1a2588" providerId="LiveId" clId="{15D26BC8-213E-4470-992A-3864B4F8C4F1}" dt="2025-02-26T08:21:36.339" v="6522" actId="26606"/>
          <ac:spMkLst>
            <pc:docMk/>
            <pc:sldMk cId="3653929875" sldId="275"/>
            <ac:spMk id="84" creationId="{E6995CE5-F890-4ABA-82A2-26507CE8D2A3}"/>
          </ac:spMkLst>
        </pc:spChg>
        <pc:spChg chg="add">
          <ac:chgData name="Manjunath K S" userId="4c4597969d1a2588" providerId="LiveId" clId="{15D26BC8-213E-4470-992A-3864B4F8C4F1}" dt="2025-02-26T08:21:36.356" v="6523" actId="26606"/>
          <ac:spMkLst>
            <pc:docMk/>
            <pc:sldMk cId="3653929875" sldId="275"/>
            <ac:spMk id="86" creationId="{DBC6133C-0615-4CE4-9132-37E609A9BDFA}"/>
          </ac:spMkLst>
        </pc:spChg>
        <pc:spChg chg="add">
          <ac:chgData name="Manjunath K S" userId="4c4597969d1a2588" providerId="LiveId" clId="{15D26BC8-213E-4470-992A-3864B4F8C4F1}" dt="2025-02-26T08:21:36.356" v="6523" actId="26606"/>
          <ac:spMkLst>
            <pc:docMk/>
            <pc:sldMk cId="3653929875" sldId="275"/>
            <ac:spMk id="87" creationId="{169CC832-2974-4E8D-90ED-3E2941BA7336}"/>
          </ac:spMkLst>
        </pc:spChg>
        <pc:spChg chg="add">
          <ac:chgData name="Manjunath K S" userId="4c4597969d1a2588" providerId="LiveId" clId="{15D26BC8-213E-4470-992A-3864B4F8C4F1}" dt="2025-02-26T08:21:36.356" v="6523" actId="26606"/>
          <ac:spMkLst>
            <pc:docMk/>
            <pc:sldMk cId="3653929875" sldId="275"/>
            <ac:spMk id="88" creationId="{55222F96-971A-4F90-B841-6BAB416C7AC1}"/>
          </ac:spMkLst>
        </pc:spChg>
        <pc:spChg chg="add">
          <ac:chgData name="Manjunath K S" userId="4c4597969d1a2588" providerId="LiveId" clId="{15D26BC8-213E-4470-992A-3864B4F8C4F1}" dt="2025-02-26T08:21:36.356" v="6523" actId="26606"/>
          <ac:spMkLst>
            <pc:docMk/>
            <pc:sldMk cId="3653929875" sldId="275"/>
            <ac:spMk id="89" creationId="{08980754-6F4B-43C9-B9BE-127B6BED6586}"/>
          </ac:spMkLst>
        </pc:spChg>
        <pc:spChg chg="add">
          <ac:chgData name="Manjunath K S" userId="4c4597969d1a2588" providerId="LiveId" clId="{15D26BC8-213E-4470-992A-3864B4F8C4F1}" dt="2025-02-26T08:21:36.356" v="6523" actId="26606"/>
          <ac:spMkLst>
            <pc:docMk/>
            <pc:sldMk cId="3653929875" sldId="275"/>
            <ac:spMk id="90" creationId="{2C1BBA94-3F40-40AA-8BB9-E69E25E537C1}"/>
          </ac:spMkLst>
        </pc:spChg>
        <pc:picChg chg="add del mod ord">
          <ac:chgData name="Manjunath K S" userId="4c4597969d1a2588" providerId="LiveId" clId="{15D26BC8-213E-4470-992A-3864B4F8C4F1}" dt="2025-02-26T08:03:54.333" v="6478" actId="478"/>
          <ac:picMkLst>
            <pc:docMk/>
            <pc:sldMk cId="3653929875" sldId="275"/>
            <ac:picMk id="5" creationId="{6FE87428-EEFB-4955-1A9A-754AC5CD4649}"/>
          </ac:picMkLst>
        </pc:picChg>
        <pc:picChg chg="add del mod">
          <ac:chgData name="Manjunath K S" userId="4c4597969d1a2588" providerId="LiveId" clId="{15D26BC8-213E-4470-992A-3864B4F8C4F1}" dt="2025-02-26T08:14:52.641" v="6496" actId="478"/>
          <ac:picMkLst>
            <pc:docMk/>
            <pc:sldMk cId="3653929875" sldId="275"/>
            <ac:picMk id="8" creationId="{F7B1AD4B-6ADF-4A38-2484-AD7799AE972B}"/>
          </ac:picMkLst>
        </pc:picChg>
        <pc:picChg chg="add del">
          <ac:chgData name="Manjunath K S" userId="4c4597969d1a2588" providerId="LiveId" clId="{15D26BC8-213E-4470-992A-3864B4F8C4F1}" dt="2025-02-26T08:21:24.491" v="6514" actId="478"/>
          <ac:picMkLst>
            <pc:docMk/>
            <pc:sldMk cId="3653929875" sldId="275"/>
            <ac:picMk id="11" creationId="{E5B31857-4DFB-39FA-15A0-3915B4902211}"/>
          </ac:picMkLst>
        </pc:picChg>
        <pc:picChg chg="add mod">
          <ac:chgData name="Manjunath K S" userId="4c4597969d1a2588" providerId="LiveId" clId="{15D26BC8-213E-4470-992A-3864B4F8C4F1}" dt="2025-02-26T08:21:46.255" v="6526" actId="14100"/>
          <ac:picMkLst>
            <pc:docMk/>
            <pc:sldMk cId="3653929875" sldId="275"/>
            <ac:picMk id="15" creationId="{198642DC-1EEF-3588-3DEB-B4ACFF72C8F5}"/>
          </ac:picMkLst>
        </pc:picChg>
      </pc:sldChg>
      <pc:sldChg chg="addSp delSp modSp new mod setBg delDesignElem">
        <pc:chgData name="Manjunath K S" userId="4c4597969d1a2588" providerId="LiveId" clId="{15D26BC8-213E-4470-992A-3864B4F8C4F1}" dt="2025-02-26T08:21:19.733" v="6513" actId="478"/>
        <pc:sldMkLst>
          <pc:docMk/>
          <pc:sldMk cId="2752030881" sldId="276"/>
        </pc:sldMkLst>
        <pc:spChg chg="mod">
          <ac:chgData name="Manjunath K S" userId="4c4597969d1a2588" providerId="LiveId" clId="{15D26BC8-213E-4470-992A-3864B4F8C4F1}" dt="2025-02-18T21:40:15.897" v="6048"/>
          <ac:spMkLst>
            <pc:docMk/>
            <pc:sldMk cId="2752030881" sldId="276"/>
            <ac:spMk id="2" creationId="{F42599CC-D7B2-CBE4-1859-3BB1F728943A}"/>
          </ac:spMkLst>
        </pc:spChg>
        <pc:spChg chg="add del mod">
          <ac:chgData name="Manjunath K S" userId="4c4597969d1a2588" providerId="LiveId" clId="{15D26BC8-213E-4470-992A-3864B4F8C4F1}" dt="2025-02-26T08:21:19.733" v="6513" actId="478"/>
          <ac:spMkLst>
            <pc:docMk/>
            <pc:sldMk cId="2752030881" sldId="276"/>
            <ac:spMk id="4" creationId="{2D88F2DF-2688-66BC-6F77-4A47E09B4DD9}"/>
          </ac:spMkLst>
        </pc:spChg>
        <pc:spChg chg="add mod ord">
          <ac:chgData name="Manjunath K S" userId="4c4597969d1a2588" providerId="LiveId" clId="{15D26BC8-213E-4470-992A-3864B4F8C4F1}" dt="2025-02-08T14:56:40.028" v="5458" actId="20577"/>
          <ac:spMkLst>
            <pc:docMk/>
            <pc:sldMk cId="2752030881" sldId="276"/>
            <ac:spMk id="6" creationId="{F2DBE64B-0B53-2B05-274F-6458DE6D137B}"/>
          </ac:spMkLst>
        </pc:spChg>
        <pc:spChg chg="add del mod">
          <ac:chgData name="Manjunath K S" userId="4c4597969d1a2588" providerId="LiveId" clId="{15D26BC8-213E-4470-992A-3864B4F8C4F1}" dt="2025-02-26T08:21:17.233" v="6510" actId="478"/>
          <ac:spMkLst>
            <pc:docMk/>
            <pc:sldMk cId="2752030881" sldId="276"/>
            <ac:spMk id="9" creationId="{8A2194A2-296B-86B4-E77F-A199344E2B7C}"/>
          </ac:spMkLst>
        </pc:spChg>
        <pc:spChg chg="add del">
          <ac:chgData name="Manjunath K S" userId="4c4597969d1a2588" providerId="LiveId" clId="{15D26BC8-213E-4470-992A-3864B4F8C4F1}" dt="2025-02-18T21:40:15.897" v="6048"/>
          <ac:spMkLst>
            <pc:docMk/>
            <pc:sldMk cId="2752030881" sldId="276"/>
            <ac:spMk id="23" creationId="{058A14AF-9FB5-4CC7-BA35-E8E85D3EDF0E}"/>
          </ac:spMkLst>
        </pc:spChg>
        <pc:spChg chg="add del">
          <ac:chgData name="Manjunath K S" userId="4c4597969d1a2588" providerId="LiveId" clId="{15D26BC8-213E-4470-992A-3864B4F8C4F1}" dt="2025-02-18T21:40:15.897" v="6048"/>
          <ac:spMkLst>
            <pc:docMk/>
            <pc:sldMk cId="2752030881" sldId="276"/>
            <ac:spMk id="24" creationId="{3A9A4357-BD1D-4622-A4FE-766E6AB8DE84}"/>
          </ac:spMkLst>
        </pc:spChg>
        <pc:spChg chg="add del">
          <ac:chgData name="Manjunath K S" userId="4c4597969d1a2588" providerId="LiveId" clId="{15D26BC8-213E-4470-992A-3864B4F8C4F1}" dt="2025-02-18T21:40:15.897" v="6048"/>
          <ac:spMkLst>
            <pc:docMk/>
            <pc:sldMk cId="2752030881" sldId="276"/>
            <ac:spMk id="25" creationId="{E659831F-0D9A-4C63-9EBB-8435B85A440F}"/>
          </ac:spMkLst>
        </pc:spChg>
        <pc:spChg chg="add del">
          <ac:chgData name="Manjunath K S" userId="4c4597969d1a2588" providerId="LiveId" clId="{15D26BC8-213E-4470-992A-3864B4F8C4F1}" dt="2025-02-18T21:40:15.897" v="6048"/>
          <ac:spMkLst>
            <pc:docMk/>
            <pc:sldMk cId="2752030881" sldId="276"/>
            <ac:spMk id="26" creationId="{E6995CE5-F890-4ABA-82A2-26507CE8D2A3}"/>
          </ac:spMkLst>
        </pc:spChg>
        <pc:picChg chg="add del mod ord">
          <ac:chgData name="Manjunath K S" userId="4c4597969d1a2588" providerId="LiveId" clId="{15D26BC8-213E-4470-992A-3864B4F8C4F1}" dt="2025-02-26T08:21:19.024" v="6511" actId="22"/>
          <ac:picMkLst>
            <pc:docMk/>
            <pc:sldMk cId="2752030881" sldId="276"/>
            <ac:picMk id="7" creationId="{E3AB19CB-051C-D538-B138-85A0B6425AC7}"/>
          </ac:picMkLst>
        </pc:picChg>
        <pc:picChg chg="add del mod ord">
          <ac:chgData name="Manjunath K S" userId="4c4597969d1a2588" providerId="LiveId" clId="{15D26BC8-213E-4470-992A-3864B4F8C4F1}" dt="2025-02-26T08:21:19.733" v="6513" actId="478"/>
          <ac:picMkLst>
            <pc:docMk/>
            <pc:sldMk cId="2752030881" sldId="276"/>
            <ac:picMk id="10" creationId="{9BC0AB46-B62F-4A70-2875-A9A6C0954760}"/>
          </ac:picMkLst>
        </pc:picChg>
        <pc:picChg chg="add del mod">
          <ac:chgData name="Manjunath K S" userId="4c4597969d1a2588" providerId="LiveId" clId="{15D26BC8-213E-4470-992A-3864B4F8C4F1}" dt="2025-02-26T08:21:16.543" v="6509" actId="22"/>
          <ac:picMkLst>
            <pc:docMk/>
            <pc:sldMk cId="2752030881" sldId="276"/>
            <ac:picMk id="12" creationId="{F261AEA3-C9CC-BF43-08D3-58BFC52117A7}"/>
          </ac:picMkLst>
        </pc:picChg>
      </pc:sldChg>
      <pc:sldChg chg="addSp modSp new del mod">
        <pc:chgData name="Manjunath K S" userId="4c4597969d1a2588" providerId="LiveId" clId="{15D26BC8-213E-4470-992A-3864B4F8C4F1}" dt="2025-02-04T11:39:54.687" v="1509" actId="2696"/>
        <pc:sldMkLst>
          <pc:docMk/>
          <pc:sldMk cId="336966509" sldId="277"/>
        </pc:sldMkLst>
      </pc:sldChg>
      <pc:sldChg chg="addSp delSp modSp new del mod">
        <pc:chgData name="Manjunath K S" userId="4c4597969d1a2588" providerId="LiveId" clId="{15D26BC8-213E-4470-992A-3864B4F8C4F1}" dt="2025-02-04T11:39:35.011" v="1495" actId="2696"/>
        <pc:sldMkLst>
          <pc:docMk/>
          <pc:sldMk cId="587571380" sldId="277"/>
        </pc:sldMkLst>
      </pc:sldChg>
      <pc:sldChg chg="addSp delSp modSp new del mod">
        <pc:chgData name="Manjunath K S" userId="4c4597969d1a2588" providerId="LiveId" clId="{15D26BC8-213E-4470-992A-3864B4F8C4F1}" dt="2025-02-04T11:26:52.754" v="1468" actId="680"/>
        <pc:sldMkLst>
          <pc:docMk/>
          <pc:sldMk cId="2840469731" sldId="277"/>
        </pc:sldMkLst>
      </pc:sldChg>
      <pc:sldChg chg="addSp delSp modSp new mod">
        <pc:chgData name="Manjunath K S" userId="4c4597969d1a2588" providerId="LiveId" clId="{15D26BC8-213E-4470-992A-3864B4F8C4F1}" dt="2025-02-26T09:19:49.896" v="6567" actId="20577"/>
        <pc:sldMkLst>
          <pc:docMk/>
          <pc:sldMk cId="3519202002" sldId="278"/>
        </pc:sldMkLst>
        <pc:spChg chg="mod">
          <ac:chgData name="Manjunath K S" userId="4c4597969d1a2588" providerId="LiveId" clId="{15D26BC8-213E-4470-992A-3864B4F8C4F1}" dt="2025-02-04T11:41:16.439" v="1519" actId="20577"/>
          <ac:spMkLst>
            <pc:docMk/>
            <pc:sldMk cId="3519202002" sldId="278"/>
            <ac:spMk id="2" creationId="{68A84C42-AFB5-B3EB-75EA-17E07A89A1FF}"/>
          </ac:spMkLst>
        </pc:spChg>
        <pc:graphicFrameChg chg="add mod modGraphic">
          <ac:chgData name="Manjunath K S" userId="4c4597969d1a2588" providerId="LiveId" clId="{15D26BC8-213E-4470-992A-3864B4F8C4F1}" dt="2025-02-26T09:19:49.896" v="6567" actId="20577"/>
          <ac:graphicFrameMkLst>
            <pc:docMk/>
            <pc:sldMk cId="3519202002" sldId="278"/>
            <ac:graphicFrameMk id="7" creationId="{591FCBA4-0025-384C-9DB1-484FCCA1D0DA}"/>
          </ac:graphicFrameMkLst>
        </pc:graphicFrameChg>
        <pc:inkChg chg="add">
          <ac:chgData name="Manjunath K S" userId="4c4597969d1a2588" providerId="LiveId" clId="{15D26BC8-213E-4470-992A-3864B4F8C4F1}" dt="2025-02-04T11:39:47.158" v="1506" actId="9405"/>
          <ac:inkMkLst>
            <pc:docMk/>
            <pc:sldMk cId="3519202002" sldId="278"/>
            <ac:inkMk id="4" creationId="{4D9ED2A2-55C4-3A63-0073-FCBE4001D5F2}"/>
          </ac:inkMkLst>
        </pc:inkChg>
        <pc:inkChg chg="add">
          <ac:chgData name="Manjunath K S" userId="4c4597969d1a2588" providerId="LiveId" clId="{15D26BC8-213E-4470-992A-3864B4F8C4F1}" dt="2025-02-04T11:39:48.685" v="1507" actId="9405"/>
          <ac:inkMkLst>
            <pc:docMk/>
            <pc:sldMk cId="3519202002" sldId="278"/>
            <ac:inkMk id="5" creationId="{CC3F7D14-2AED-993F-2AE2-B2357DA7230B}"/>
          </ac:inkMkLst>
        </pc:inkChg>
        <pc:inkChg chg="add">
          <ac:chgData name="Manjunath K S" userId="4c4597969d1a2588" providerId="LiveId" clId="{15D26BC8-213E-4470-992A-3864B4F8C4F1}" dt="2025-02-04T11:39:49.846" v="1508" actId="9405"/>
          <ac:inkMkLst>
            <pc:docMk/>
            <pc:sldMk cId="3519202002" sldId="278"/>
            <ac:inkMk id="6" creationId="{8AEFDA25-1641-22DE-07C1-963E795FC3C1}"/>
          </ac:inkMkLst>
        </pc:inkChg>
      </pc:sldChg>
      <pc:sldChg chg="addSp delSp modSp new mod setBg">
        <pc:chgData name="Manjunath K S" userId="4c4597969d1a2588" providerId="LiveId" clId="{15D26BC8-213E-4470-992A-3864B4F8C4F1}" dt="2025-02-26T09:22:44.682" v="6582" actId="1076"/>
        <pc:sldMkLst>
          <pc:docMk/>
          <pc:sldMk cId="2282987523" sldId="279"/>
        </pc:sldMkLst>
        <pc:spChg chg="mod">
          <ac:chgData name="Manjunath K S" userId="4c4597969d1a2588" providerId="LiveId" clId="{15D26BC8-213E-4470-992A-3864B4F8C4F1}" dt="2025-02-26T09:22:25.876" v="6570" actId="26606"/>
          <ac:spMkLst>
            <pc:docMk/>
            <pc:sldMk cId="2282987523" sldId="279"/>
            <ac:spMk id="2" creationId="{A88F3E36-B67B-6CC7-11AF-4E390CD1B0A1}"/>
          </ac:spMkLst>
        </pc:spChg>
        <pc:spChg chg="add del mod">
          <ac:chgData name="Manjunath K S" userId="4c4597969d1a2588" providerId="LiveId" clId="{15D26BC8-213E-4470-992A-3864B4F8C4F1}" dt="2025-02-26T09:22:25.876" v="6570" actId="26606"/>
          <ac:spMkLst>
            <pc:docMk/>
            <pc:sldMk cId="2282987523" sldId="279"/>
            <ac:spMk id="3" creationId="{973E5666-0A43-33B9-4B98-35619A39A92E}"/>
          </ac:spMkLst>
        </pc:spChg>
        <pc:spChg chg="add del">
          <ac:chgData name="Manjunath K S" userId="4c4597969d1a2588" providerId="LiveId" clId="{15D26BC8-213E-4470-992A-3864B4F8C4F1}" dt="2025-02-26T09:22:25.876" v="6570" actId="26606"/>
          <ac:spMkLst>
            <pc:docMk/>
            <pc:sldMk cId="2282987523" sldId="279"/>
            <ac:spMk id="8" creationId="{100EDD19-6802-4EC3-95CE-CFFAB042CFD6}"/>
          </ac:spMkLst>
        </pc:spChg>
        <pc:spChg chg="add del">
          <ac:chgData name="Manjunath K S" userId="4c4597969d1a2588" providerId="LiveId" clId="{15D26BC8-213E-4470-992A-3864B4F8C4F1}" dt="2025-02-26T09:22:25.876" v="6570" actId="26606"/>
          <ac:spMkLst>
            <pc:docMk/>
            <pc:sldMk cId="2282987523" sldId="279"/>
            <ac:spMk id="10" creationId="{DB17E863-922E-4C26-BD64-E8FD41D28661}"/>
          </ac:spMkLst>
        </pc:spChg>
        <pc:spChg chg="add">
          <ac:chgData name="Manjunath K S" userId="4c4597969d1a2588" providerId="LiveId" clId="{15D26BC8-213E-4470-992A-3864B4F8C4F1}" dt="2025-02-26T09:22:25.876" v="6570" actId="26606"/>
          <ac:spMkLst>
            <pc:docMk/>
            <pc:sldMk cId="2282987523" sldId="279"/>
            <ac:spMk id="15" creationId="{100EDD19-6802-4EC3-95CE-CFFAB042CFD6}"/>
          </ac:spMkLst>
        </pc:spChg>
        <pc:spChg chg="add del">
          <ac:chgData name="Manjunath K S" userId="4c4597969d1a2588" providerId="LiveId" clId="{15D26BC8-213E-4470-992A-3864B4F8C4F1}" dt="2025-02-26T09:22:25.876" v="6569" actId="26606"/>
          <ac:spMkLst>
            <pc:docMk/>
            <pc:sldMk cId="2282987523" sldId="279"/>
            <ac:spMk id="17" creationId="{B50AB553-2A96-4A92-96F2-93548E096954}"/>
          </ac:spMkLst>
        </pc:spChg>
        <pc:spChg chg="add">
          <ac:chgData name="Manjunath K S" userId="4c4597969d1a2588" providerId="LiveId" clId="{15D26BC8-213E-4470-992A-3864B4F8C4F1}" dt="2025-02-26T09:22:25.876" v="6570" actId="26606"/>
          <ac:spMkLst>
            <pc:docMk/>
            <pc:sldMk cId="2282987523" sldId="279"/>
            <ac:spMk id="19" creationId="{DB17E863-922E-4C26-BD64-E8FD41D28661}"/>
          </ac:spMkLst>
        </pc:spChg>
        <pc:spChg chg="add mod">
          <ac:chgData name="Manjunath K S" userId="4c4597969d1a2588" providerId="LiveId" clId="{15D26BC8-213E-4470-992A-3864B4F8C4F1}" dt="2025-02-26T09:22:44.682" v="6582" actId="1076"/>
          <ac:spMkLst>
            <pc:docMk/>
            <pc:sldMk cId="2282987523" sldId="279"/>
            <ac:spMk id="20" creationId="{973E5666-0A43-33B9-4B98-35619A39A92E}"/>
          </ac:spMkLst>
        </pc:spChg>
        <pc:graphicFrameChg chg="add del">
          <ac:chgData name="Manjunath K S" userId="4c4597969d1a2588" providerId="LiveId" clId="{15D26BC8-213E-4470-992A-3864B4F8C4F1}" dt="2025-02-26T09:22:25.876" v="6569" actId="26606"/>
          <ac:graphicFrameMkLst>
            <pc:docMk/>
            <pc:sldMk cId="2282987523" sldId="279"/>
            <ac:graphicFrameMk id="12" creationId="{45070A49-B7B5-5A51-4CFD-ADA26EB8399D}"/>
          </ac:graphicFrameMkLst>
        </pc:graphicFrameChg>
        <pc:picChg chg="add del">
          <ac:chgData name="Manjunath K S" userId="4c4597969d1a2588" providerId="LiveId" clId="{15D26BC8-213E-4470-992A-3864B4F8C4F1}" dt="2025-02-26T09:22:25.876" v="6569" actId="26606"/>
          <ac:picMkLst>
            <pc:docMk/>
            <pc:sldMk cId="2282987523" sldId="279"/>
            <ac:picMk id="13" creationId="{50A6CBF0-F151-20F7-9B0D-087D21D088CB}"/>
          </ac:picMkLst>
        </pc:picChg>
      </pc:sldChg>
      <pc:sldChg chg="delSp modSp new mod modClrScheme chgLayout">
        <pc:chgData name="Manjunath K S" userId="4c4597969d1a2588" providerId="LiveId" clId="{15D26BC8-213E-4470-992A-3864B4F8C4F1}" dt="2025-02-18T21:44:07.964" v="6102" actId="1076"/>
        <pc:sldMkLst>
          <pc:docMk/>
          <pc:sldMk cId="487574974" sldId="280"/>
        </pc:sldMkLst>
        <pc:spChg chg="mod ord">
          <ac:chgData name="Manjunath K S" userId="4c4597969d1a2588" providerId="LiveId" clId="{15D26BC8-213E-4470-992A-3864B4F8C4F1}" dt="2025-02-18T21:44:07.964" v="6102" actId="1076"/>
          <ac:spMkLst>
            <pc:docMk/>
            <pc:sldMk cId="487574974" sldId="280"/>
            <ac:spMk id="3" creationId="{ABA1AF38-8DB5-3861-A1F4-0578F36813B3}"/>
          </ac:spMkLst>
        </pc:spChg>
      </pc:sldChg>
      <pc:sldChg chg="addSp modSp new mod">
        <pc:chgData name="Manjunath K S" userId="4c4597969d1a2588" providerId="LiveId" clId="{15D26BC8-213E-4470-992A-3864B4F8C4F1}" dt="2025-02-26T09:30:53.332" v="6623" actId="20577"/>
        <pc:sldMkLst>
          <pc:docMk/>
          <pc:sldMk cId="139385758" sldId="281"/>
        </pc:sldMkLst>
        <pc:spChg chg="mod">
          <ac:chgData name="Manjunath K S" userId="4c4597969d1a2588" providerId="LiveId" clId="{15D26BC8-213E-4470-992A-3864B4F8C4F1}" dt="2025-02-18T21:44:16.214" v="6103" actId="113"/>
          <ac:spMkLst>
            <pc:docMk/>
            <pc:sldMk cId="139385758" sldId="281"/>
            <ac:spMk id="2" creationId="{3D4026E0-83E2-72AE-9139-66DD4AFE6785}"/>
          </ac:spMkLst>
        </pc:spChg>
        <pc:spChg chg="mod">
          <ac:chgData name="Manjunath K S" userId="4c4597969d1a2588" providerId="LiveId" clId="{15D26BC8-213E-4470-992A-3864B4F8C4F1}" dt="2025-02-18T21:44:30.794" v="6104" actId="113"/>
          <ac:spMkLst>
            <pc:docMk/>
            <pc:sldMk cId="139385758" sldId="281"/>
            <ac:spMk id="3" creationId="{E7EF8474-026F-8B92-8EE5-7189E5933FDC}"/>
          </ac:spMkLst>
        </pc:spChg>
        <pc:spChg chg="add mod">
          <ac:chgData name="Manjunath K S" userId="4c4597969d1a2588" providerId="LiveId" clId="{15D26BC8-213E-4470-992A-3864B4F8C4F1}" dt="2025-02-26T09:28:20.291" v="6598" actId="1076"/>
          <ac:spMkLst>
            <pc:docMk/>
            <pc:sldMk cId="139385758" sldId="281"/>
            <ac:spMk id="4" creationId="{2DDFD832-4BDC-2CDE-76CC-B91C30743FDF}"/>
          </ac:spMkLst>
        </pc:spChg>
        <pc:spChg chg="add mod">
          <ac:chgData name="Manjunath K S" userId="4c4597969d1a2588" providerId="LiveId" clId="{15D26BC8-213E-4470-992A-3864B4F8C4F1}" dt="2025-02-26T09:28:46.006" v="6601" actId="14100"/>
          <ac:spMkLst>
            <pc:docMk/>
            <pc:sldMk cId="139385758" sldId="281"/>
            <ac:spMk id="6" creationId="{B595A43C-7CEA-894A-87F4-375D7A157CC7}"/>
          </ac:spMkLst>
        </pc:spChg>
        <pc:spChg chg="add mod">
          <ac:chgData name="Manjunath K S" userId="4c4597969d1a2588" providerId="LiveId" clId="{15D26BC8-213E-4470-992A-3864B4F8C4F1}" dt="2025-02-26T09:28:06.081" v="6595" actId="14100"/>
          <ac:spMkLst>
            <pc:docMk/>
            <pc:sldMk cId="139385758" sldId="281"/>
            <ac:spMk id="10" creationId="{C8285F98-C296-10A7-CDFA-81DC96A6EBE7}"/>
          </ac:spMkLst>
        </pc:spChg>
        <pc:spChg chg="add mod">
          <ac:chgData name="Manjunath K S" userId="4c4597969d1a2588" providerId="LiveId" clId="{15D26BC8-213E-4470-992A-3864B4F8C4F1}" dt="2025-02-26T09:29:59.548" v="6621"/>
          <ac:spMkLst>
            <pc:docMk/>
            <pc:sldMk cId="139385758" sldId="281"/>
            <ac:spMk id="11" creationId="{33C75C6F-572F-C812-0A95-37F1F5D8C965}"/>
          </ac:spMkLst>
        </pc:spChg>
        <pc:spChg chg="add mod">
          <ac:chgData name="Manjunath K S" userId="4c4597969d1a2588" providerId="LiveId" clId="{15D26BC8-213E-4470-992A-3864B4F8C4F1}" dt="2025-02-26T09:30:53.332" v="6623" actId="20577"/>
          <ac:spMkLst>
            <pc:docMk/>
            <pc:sldMk cId="139385758" sldId="281"/>
            <ac:spMk id="12" creationId="{0D2D226F-1E8C-CC89-B36F-34D2B77A70D3}"/>
          </ac:spMkLst>
        </pc:spChg>
        <pc:picChg chg="add mod">
          <ac:chgData name="Manjunath K S" userId="4c4597969d1a2588" providerId="LiveId" clId="{15D26BC8-213E-4470-992A-3864B4F8C4F1}" dt="2025-02-08T13:01:01.186" v="4928" actId="1076"/>
          <ac:picMkLst>
            <pc:docMk/>
            <pc:sldMk cId="139385758" sldId="281"/>
            <ac:picMk id="5" creationId="{7AF6CF98-DA28-A2E2-3C10-44A38C2AF528}"/>
          </ac:picMkLst>
        </pc:picChg>
        <pc:picChg chg="add mod">
          <ac:chgData name="Manjunath K S" userId="4c4597969d1a2588" providerId="LiveId" clId="{15D26BC8-213E-4470-992A-3864B4F8C4F1}" dt="2025-02-08T13:01:02.545" v="4929" actId="1076"/>
          <ac:picMkLst>
            <pc:docMk/>
            <pc:sldMk cId="139385758" sldId="281"/>
            <ac:picMk id="7" creationId="{2AE4C074-3A6C-4343-F573-5CE69B7A6BDC}"/>
          </ac:picMkLst>
        </pc:picChg>
        <pc:picChg chg="add mod">
          <ac:chgData name="Manjunath K S" userId="4c4597969d1a2588" providerId="LiveId" clId="{15D26BC8-213E-4470-992A-3864B4F8C4F1}" dt="2025-02-08T13:01:11.673" v="4932" actId="1076"/>
          <ac:picMkLst>
            <pc:docMk/>
            <pc:sldMk cId="139385758" sldId="281"/>
            <ac:picMk id="9" creationId="{375768B3-5377-2C30-08B9-DC23444B1970}"/>
          </ac:picMkLst>
        </pc:picChg>
      </pc:sldChg>
      <pc:sldChg chg="addSp delSp modSp new mod modClrScheme chgLayout">
        <pc:chgData name="Manjunath K S" userId="4c4597969d1a2588" providerId="LiveId" clId="{15D26BC8-213E-4470-992A-3864B4F8C4F1}" dt="2025-02-18T21:44:37.536" v="6105" actId="113"/>
        <pc:sldMkLst>
          <pc:docMk/>
          <pc:sldMk cId="4002399613" sldId="282"/>
        </pc:sldMkLst>
        <pc:spChg chg="add mod ord">
          <ac:chgData name="Manjunath K S" userId="4c4597969d1a2588" providerId="LiveId" clId="{15D26BC8-213E-4470-992A-3864B4F8C4F1}" dt="2025-02-18T21:44:37.536" v="6105" actId="113"/>
          <ac:spMkLst>
            <pc:docMk/>
            <pc:sldMk cId="4002399613" sldId="282"/>
            <ac:spMk id="7" creationId="{A16F960D-1DE3-52E6-9067-D29462092BA8}"/>
          </ac:spMkLst>
        </pc:spChg>
        <pc:spChg chg="add mod">
          <ac:chgData name="Manjunath K S" userId="4c4597969d1a2588" providerId="LiveId" clId="{15D26BC8-213E-4470-992A-3864B4F8C4F1}" dt="2025-02-04T15:07:49.285" v="1719" actId="404"/>
          <ac:spMkLst>
            <pc:docMk/>
            <pc:sldMk cId="4002399613" sldId="282"/>
            <ac:spMk id="15" creationId="{C5A9E6F2-4C59-112F-E9E3-6E166C64AFA0}"/>
          </ac:spMkLst>
        </pc:spChg>
        <pc:spChg chg="add mod">
          <ac:chgData name="Manjunath K S" userId="4c4597969d1a2588" providerId="LiveId" clId="{15D26BC8-213E-4470-992A-3864B4F8C4F1}" dt="2025-02-04T15:08:19.549" v="1722" actId="404"/>
          <ac:spMkLst>
            <pc:docMk/>
            <pc:sldMk cId="4002399613" sldId="282"/>
            <ac:spMk id="16" creationId="{07561F58-485E-0F4E-113D-CD61B1B9931A}"/>
          </ac:spMkLst>
        </pc:spChg>
        <pc:spChg chg="add mod">
          <ac:chgData name="Manjunath K S" userId="4c4597969d1a2588" providerId="LiveId" clId="{15D26BC8-213E-4470-992A-3864B4F8C4F1}" dt="2025-02-04T15:09:05.926" v="1725" actId="404"/>
          <ac:spMkLst>
            <pc:docMk/>
            <pc:sldMk cId="4002399613" sldId="282"/>
            <ac:spMk id="17" creationId="{E1E7703B-F0F6-43E3-93B7-34E0DB321B0A}"/>
          </ac:spMkLst>
        </pc:spChg>
        <pc:picChg chg="add mod ord">
          <ac:chgData name="Manjunath K S" userId="4c4597969d1a2588" providerId="LiveId" clId="{15D26BC8-213E-4470-992A-3864B4F8C4F1}" dt="2025-02-04T15:06:58.298" v="1713" actId="1076"/>
          <ac:picMkLst>
            <pc:docMk/>
            <pc:sldMk cId="4002399613" sldId="282"/>
            <ac:picMk id="10" creationId="{04B54E87-EA37-AC8A-7758-6BC537914532}"/>
          </ac:picMkLst>
        </pc:picChg>
        <pc:picChg chg="add mod">
          <ac:chgData name="Manjunath K S" userId="4c4597969d1a2588" providerId="LiveId" clId="{15D26BC8-213E-4470-992A-3864B4F8C4F1}" dt="2025-02-04T15:07:01.819" v="1714" actId="1076"/>
          <ac:picMkLst>
            <pc:docMk/>
            <pc:sldMk cId="4002399613" sldId="282"/>
            <ac:picMk id="12" creationId="{B835AA99-ECD9-37A1-5834-09DB0456477A}"/>
          </ac:picMkLst>
        </pc:picChg>
        <pc:picChg chg="add mod">
          <ac:chgData name="Manjunath K S" userId="4c4597969d1a2588" providerId="LiveId" clId="{15D26BC8-213E-4470-992A-3864B4F8C4F1}" dt="2025-02-04T15:07:05.706" v="1715" actId="1076"/>
          <ac:picMkLst>
            <pc:docMk/>
            <pc:sldMk cId="4002399613" sldId="282"/>
            <ac:picMk id="14" creationId="{569748F3-B148-9675-6BBA-6F0F08A34D89}"/>
          </ac:picMkLst>
        </pc:picChg>
      </pc:sldChg>
      <pc:sldChg chg="addSp delSp modSp new mod">
        <pc:chgData name="Manjunath K S" userId="4c4597969d1a2588" providerId="LiveId" clId="{15D26BC8-213E-4470-992A-3864B4F8C4F1}" dt="2025-02-18T21:44:41.914" v="6106" actId="113"/>
        <pc:sldMkLst>
          <pc:docMk/>
          <pc:sldMk cId="2503638858" sldId="283"/>
        </pc:sldMkLst>
        <pc:spChg chg="mod">
          <ac:chgData name="Manjunath K S" userId="4c4597969d1a2588" providerId="LiveId" clId="{15D26BC8-213E-4470-992A-3864B4F8C4F1}" dt="2025-02-18T21:44:41.914" v="6106" actId="113"/>
          <ac:spMkLst>
            <pc:docMk/>
            <pc:sldMk cId="2503638858" sldId="283"/>
            <ac:spMk id="2" creationId="{55745043-EE92-E2F3-4D0D-5B23D0905500}"/>
          </ac:spMkLst>
        </pc:spChg>
        <pc:spChg chg="add mod">
          <ac:chgData name="Manjunath K S" userId="4c4597969d1a2588" providerId="LiveId" clId="{15D26BC8-213E-4470-992A-3864B4F8C4F1}" dt="2025-02-04T15:16:06.168" v="1768" actId="404"/>
          <ac:spMkLst>
            <pc:docMk/>
            <pc:sldMk cId="2503638858" sldId="283"/>
            <ac:spMk id="10" creationId="{8865FD78-42F2-751C-B6F6-DE26EB787E77}"/>
          </ac:spMkLst>
        </pc:spChg>
        <pc:spChg chg="add mod">
          <ac:chgData name="Manjunath K S" userId="4c4597969d1a2588" providerId="LiveId" clId="{15D26BC8-213E-4470-992A-3864B4F8C4F1}" dt="2025-02-04T15:16:30.734" v="1771" actId="404"/>
          <ac:spMkLst>
            <pc:docMk/>
            <pc:sldMk cId="2503638858" sldId="283"/>
            <ac:spMk id="11" creationId="{96B09C6E-D340-9C31-5AE7-3EA90B516A95}"/>
          </ac:spMkLst>
        </pc:spChg>
        <pc:spChg chg="add mod">
          <ac:chgData name="Manjunath K S" userId="4c4597969d1a2588" providerId="LiveId" clId="{15D26BC8-213E-4470-992A-3864B4F8C4F1}" dt="2025-02-04T15:16:55.726" v="1774" actId="404"/>
          <ac:spMkLst>
            <pc:docMk/>
            <pc:sldMk cId="2503638858" sldId="283"/>
            <ac:spMk id="12" creationId="{BF87BF06-C7A3-53D3-6F33-780DF2E20D32}"/>
          </ac:spMkLst>
        </pc:spChg>
        <pc:picChg chg="add mod ord">
          <ac:chgData name="Manjunath K S" userId="4c4597969d1a2588" providerId="LiveId" clId="{15D26BC8-213E-4470-992A-3864B4F8C4F1}" dt="2025-02-04T15:14:08.484" v="1762" actId="1076"/>
          <ac:picMkLst>
            <pc:docMk/>
            <pc:sldMk cId="2503638858" sldId="283"/>
            <ac:picMk id="5" creationId="{80F60896-35FA-647F-B36D-CFD3FAA4AB8A}"/>
          </ac:picMkLst>
        </pc:picChg>
        <pc:picChg chg="add mod">
          <ac:chgData name="Manjunath K S" userId="4c4597969d1a2588" providerId="LiveId" clId="{15D26BC8-213E-4470-992A-3864B4F8C4F1}" dt="2025-02-04T15:14:09.961" v="1763" actId="1076"/>
          <ac:picMkLst>
            <pc:docMk/>
            <pc:sldMk cId="2503638858" sldId="283"/>
            <ac:picMk id="7" creationId="{0ECDC677-0189-5F6B-FA0A-FBF6478F4458}"/>
          </ac:picMkLst>
        </pc:picChg>
        <pc:picChg chg="add mod">
          <ac:chgData name="Manjunath K S" userId="4c4597969d1a2588" providerId="LiveId" clId="{15D26BC8-213E-4470-992A-3864B4F8C4F1}" dt="2025-02-04T15:14:14.901" v="1765" actId="14100"/>
          <ac:picMkLst>
            <pc:docMk/>
            <pc:sldMk cId="2503638858" sldId="283"/>
            <ac:picMk id="9" creationId="{BE43BBBB-F79D-22F7-5933-DBD632583FB8}"/>
          </ac:picMkLst>
        </pc:picChg>
      </pc:sldChg>
      <pc:sldChg chg="addSp delSp modSp new mod">
        <pc:chgData name="Manjunath K S" userId="4c4597969d1a2588" providerId="LiveId" clId="{15D26BC8-213E-4470-992A-3864B4F8C4F1}" dt="2025-02-18T21:44:49.644" v="6107" actId="113"/>
        <pc:sldMkLst>
          <pc:docMk/>
          <pc:sldMk cId="2971301867" sldId="284"/>
        </pc:sldMkLst>
        <pc:spChg chg="mod">
          <ac:chgData name="Manjunath K S" userId="4c4597969d1a2588" providerId="LiveId" clId="{15D26BC8-213E-4470-992A-3864B4F8C4F1}" dt="2025-02-18T21:44:49.644" v="6107" actId="113"/>
          <ac:spMkLst>
            <pc:docMk/>
            <pc:sldMk cId="2971301867" sldId="284"/>
            <ac:spMk id="2" creationId="{94616D47-FF41-C6B5-607D-DDB3E9A96121}"/>
          </ac:spMkLst>
        </pc:spChg>
        <pc:spChg chg="add mod">
          <ac:chgData name="Manjunath K S" userId="4c4597969d1a2588" providerId="LiveId" clId="{15D26BC8-213E-4470-992A-3864B4F8C4F1}" dt="2025-02-04T15:21:32.181" v="1808" actId="404"/>
          <ac:spMkLst>
            <pc:docMk/>
            <pc:sldMk cId="2971301867" sldId="284"/>
            <ac:spMk id="10" creationId="{CBEFB742-B1FC-5C78-9E39-30EDC562D9BB}"/>
          </ac:spMkLst>
        </pc:spChg>
        <pc:spChg chg="add mod">
          <ac:chgData name="Manjunath K S" userId="4c4597969d1a2588" providerId="LiveId" clId="{15D26BC8-213E-4470-992A-3864B4F8C4F1}" dt="2025-02-04T15:21:51.951" v="1811" actId="404"/>
          <ac:spMkLst>
            <pc:docMk/>
            <pc:sldMk cId="2971301867" sldId="284"/>
            <ac:spMk id="11" creationId="{835B7121-67C3-492C-45FF-B05E532DBA47}"/>
          </ac:spMkLst>
        </pc:spChg>
        <pc:spChg chg="add mod">
          <ac:chgData name="Manjunath K S" userId="4c4597969d1a2588" providerId="LiveId" clId="{15D26BC8-213E-4470-992A-3864B4F8C4F1}" dt="2025-02-04T15:22:14.831" v="1814" actId="404"/>
          <ac:spMkLst>
            <pc:docMk/>
            <pc:sldMk cId="2971301867" sldId="284"/>
            <ac:spMk id="12" creationId="{D237EE7A-7FFB-265E-26C1-A0739D7B5C03}"/>
          </ac:spMkLst>
        </pc:spChg>
        <pc:picChg chg="add mod ord">
          <ac:chgData name="Manjunath K S" userId="4c4597969d1a2588" providerId="LiveId" clId="{15D26BC8-213E-4470-992A-3864B4F8C4F1}" dt="2025-02-04T15:18:28.601" v="1797" actId="1076"/>
          <ac:picMkLst>
            <pc:docMk/>
            <pc:sldMk cId="2971301867" sldId="284"/>
            <ac:picMk id="5" creationId="{AC9B4C47-8838-43C1-62B5-4C833D90B85F}"/>
          </ac:picMkLst>
        </pc:picChg>
        <pc:picChg chg="add mod">
          <ac:chgData name="Manjunath K S" userId="4c4597969d1a2588" providerId="LiveId" clId="{15D26BC8-213E-4470-992A-3864B4F8C4F1}" dt="2025-02-04T15:18:45.611" v="1800" actId="14100"/>
          <ac:picMkLst>
            <pc:docMk/>
            <pc:sldMk cId="2971301867" sldId="284"/>
            <ac:picMk id="7" creationId="{EA2598DD-AFC4-AED0-052A-3B46E2651C62}"/>
          </ac:picMkLst>
        </pc:picChg>
        <pc:picChg chg="add mod">
          <ac:chgData name="Manjunath K S" userId="4c4597969d1a2588" providerId="LiveId" clId="{15D26BC8-213E-4470-992A-3864B4F8C4F1}" dt="2025-02-04T15:19:12.180" v="1805" actId="14100"/>
          <ac:picMkLst>
            <pc:docMk/>
            <pc:sldMk cId="2971301867" sldId="284"/>
            <ac:picMk id="9" creationId="{58533048-ABC0-5A2C-C74F-9DFAE8E3B152}"/>
          </ac:picMkLst>
        </pc:picChg>
      </pc:sldChg>
      <pc:sldChg chg="addSp delSp modSp new mod">
        <pc:chgData name="Manjunath K S" userId="4c4597969d1a2588" providerId="LiveId" clId="{15D26BC8-213E-4470-992A-3864B4F8C4F1}" dt="2025-02-26T09:39:21.841" v="6661" actId="1076"/>
        <pc:sldMkLst>
          <pc:docMk/>
          <pc:sldMk cId="4018307387" sldId="285"/>
        </pc:sldMkLst>
        <pc:spChg chg="mod">
          <ac:chgData name="Manjunath K S" userId="4c4597969d1a2588" providerId="LiveId" clId="{15D26BC8-213E-4470-992A-3864B4F8C4F1}" dt="2025-02-18T21:44:55.274" v="6108" actId="113"/>
          <ac:spMkLst>
            <pc:docMk/>
            <pc:sldMk cId="4018307387" sldId="285"/>
            <ac:spMk id="2" creationId="{0CFA449F-D3A9-A447-79E4-6E1C9607902D}"/>
          </ac:spMkLst>
        </pc:spChg>
        <pc:spChg chg="mod">
          <ac:chgData name="Manjunath K S" userId="4c4597969d1a2588" providerId="LiveId" clId="{15D26BC8-213E-4470-992A-3864B4F8C4F1}" dt="2025-02-18T21:44:58.554" v="6109" actId="113"/>
          <ac:spMkLst>
            <pc:docMk/>
            <pc:sldMk cId="4018307387" sldId="285"/>
            <ac:spMk id="3" creationId="{741B489A-6892-ADBB-6E0D-DA6408D8A0BC}"/>
          </ac:spMkLst>
        </pc:spChg>
        <pc:spChg chg="add mod">
          <ac:chgData name="Manjunath K S" userId="4c4597969d1a2588" providerId="LiveId" clId="{15D26BC8-213E-4470-992A-3864B4F8C4F1}" dt="2025-02-26T09:37:23.098" v="6645" actId="14100"/>
          <ac:spMkLst>
            <pc:docMk/>
            <pc:sldMk cId="4018307387" sldId="285"/>
            <ac:spMk id="4" creationId="{4F977791-4D87-D252-7A55-5CAC946BF7E2}"/>
          </ac:spMkLst>
        </pc:spChg>
        <pc:spChg chg="add">
          <ac:chgData name="Manjunath K S" userId="4c4597969d1a2588" providerId="LiveId" clId="{15D26BC8-213E-4470-992A-3864B4F8C4F1}" dt="2025-02-26T09:35:53.301" v="6628"/>
          <ac:spMkLst>
            <pc:docMk/>
            <pc:sldMk cId="4018307387" sldId="285"/>
            <ac:spMk id="5" creationId="{AD017DD8-25AD-CE90-C900-8A02B11CE3B7}"/>
          </ac:spMkLst>
        </pc:spChg>
        <pc:spChg chg="add mod">
          <ac:chgData name="Manjunath K S" userId="4c4597969d1a2588" providerId="LiveId" clId="{15D26BC8-213E-4470-992A-3864B4F8C4F1}" dt="2025-02-26T09:37:15.993" v="6644" actId="404"/>
          <ac:spMkLst>
            <pc:docMk/>
            <pc:sldMk cId="4018307387" sldId="285"/>
            <ac:spMk id="16" creationId="{95EC7892-9013-C9E8-2FE9-C44B4245B16D}"/>
          </ac:spMkLst>
        </pc:spChg>
        <pc:spChg chg="add mod">
          <ac:chgData name="Manjunath K S" userId="4c4597969d1a2588" providerId="LiveId" clId="{15D26BC8-213E-4470-992A-3864B4F8C4F1}" dt="2025-02-26T09:38:17.028" v="6652" actId="404"/>
          <ac:spMkLst>
            <pc:docMk/>
            <pc:sldMk cId="4018307387" sldId="285"/>
            <ac:spMk id="18" creationId="{3BCFCED1-756B-F5DE-CA96-B46CFC9C089E}"/>
          </ac:spMkLst>
        </pc:spChg>
        <pc:spChg chg="add mod">
          <ac:chgData name="Manjunath K S" userId="4c4597969d1a2588" providerId="LiveId" clId="{15D26BC8-213E-4470-992A-3864B4F8C4F1}" dt="2025-02-26T09:39:21.841" v="6661" actId="1076"/>
          <ac:spMkLst>
            <pc:docMk/>
            <pc:sldMk cId="4018307387" sldId="285"/>
            <ac:spMk id="19" creationId="{5526A95A-BE09-030D-EA16-3EFF7D04A1E7}"/>
          </ac:spMkLst>
        </pc:spChg>
        <pc:picChg chg="add mod">
          <ac:chgData name="Manjunath K S" userId="4c4597969d1a2588" providerId="LiveId" clId="{15D26BC8-213E-4470-992A-3864B4F8C4F1}" dt="2025-02-04T15:37:49.002" v="1884" actId="14100"/>
          <ac:picMkLst>
            <pc:docMk/>
            <pc:sldMk cId="4018307387" sldId="285"/>
            <ac:picMk id="11" creationId="{D40FE375-3077-49C5-3A9E-97662ECD7082}"/>
          </ac:picMkLst>
        </pc:picChg>
        <pc:picChg chg="add mod">
          <ac:chgData name="Manjunath K S" userId="4c4597969d1a2588" providerId="LiveId" clId="{15D26BC8-213E-4470-992A-3864B4F8C4F1}" dt="2025-02-04T15:37:50.866" v="1885" actId="1076"/>
          <ac:picMkLst>
            <pc:docMk/>
            <pc:sldMk cId="4018307387" sldId="285"/>
            <ac:picMk id="13" creationId="{4D43E206-9A81-7DD5-A7BA-A3E0DC2F521F}"/>
          </ac:picMkLst>
        </pc:picChg>
        <pc:picChg chg="add mod">
          <ac:chgData name="Manjunath K S" userId="4c4597969d1a2588" providerId="LiveId" clId="{15D26BC8-213E-4470-992A-3864B4F8C4F1}" dt="2025-02-04T15:36:29.218" v="1883" actId="14100"/>
          <ac:picMkLst>
            <pc:docMk/>
            <pc:sldMk cId="4018307387" sldId="285"/>
            <ac:picMk id="15" creationId="{538720C7-44DE-C4BB-9C00-98E1AB8D92D4}"/>
          </ac:picMkLst>
        </pc:picChg>
      </pc:sldChg>
      <pc:sldChg chg="addSp delSp modSp new mod">
        <pc:chgData name="Manjunath K S" userId="4c4597969d1a2588" providerId="LiveId" clId="{15D26BC8-213E-4470-992A-3864B4F8C4F1}" dt="2025-02-18T21:45:04.564" v="6110" actId="113"/>
        <pc:sldMkLst>
          <pc:docMk/>
          <pc:sldMk cId="70849299" sldId="286"/>
        </pc:sldMkLst>
        <pc:spChg chg="mod">
          <ac:chgData name="Manjunath K S" userId="4c4597969d1a2588" providerId="LiveId" clId="{15D26BC8-213E-4470-992A-3864B4F8C4F1}" dt="2025-02-18T21:45:04.564" v="6110" actId="113"/>
          <ac:spMkLst>
            <pc:docMk/>
            <pc:sldMk cId="70849299" sldId="286"/>
            <ac:spMk id="2" creationId="{BB3B7A0B-3EE8-8843-AAB3-73DF8980C7F5}"/>
          </ac:spMkLst>
        </pc:spChg>
        <pc:spChg chg="add mod">
          <ac:chgData name="Manjunath K S" userId="4c4597969d1a2588" providerId="LiveId" clId="{15D26BC8-213E-4470-992A-3864B4F8C4F1}" dt="2025-02-04T18:07:42.273" v="1949" actId="404"/>
          <ac:spMkLst>
            <pc:docMk/>
            <pc:sldMk cId="70849299" sldId="286"/>
            <ac:spMk id="10" creationId="{97595EED-F694-0F51-47FA-DEFB321A3578}"/>
          </ac:spMkLst>
        </pc:spChg>
        <pc:spChg chg="add mod">
          <ac:chgData name="Manjunath K S" userId="4c4597969d1a2588" providerId="LiveId" clId="{15D26BC8-213E-4470-992A-3864B4F8C4F1}" dt="2025-02-04T18:09:29.163" v="1952" actId="404"/>
          <ac:spMkLst>
            <pc:docMk/>
            <pc:sldMk cId="70849299" sldId="286"/>
            <ac:spMk id="11" creationId="{B8673D54-3230-1F6B-38ED-E42CD17D71BA}"/>
          </ac:spMkLst>
        </pc:spChg>
        <pc:spChg chg="add mod">
          <ac:chgData name="Manjunath K S" userId="4c4597969d1a2588" providerId="LiveId" clId="{15D26BC8-213E-4470-992A-3864B4F8C4F1}" dt="2025-02-04T18:09:51.356" v="1956" actId="404"/>
          <ac:spMkLst>
            <pc:docMk/>
            <pc:sldMk cId="70849299" sldId="286"/>
            <ac:spMk id="12" creationId="{5DD91019-5B44-1B46-9BAA-C8881F02167A}"/>
          </ac:spMkLst>
        </pc:spChg>
        <pc:spChg chg="add mod">
          <ac:chgData name="Manjunath K S" userId="4c4597969d1a2588" providerId="LiveId" clId="{15D26BC8-213E-4470-992A-3864B4F8C4F1}" dt="2025-02-08T14:56:36.458" v="5457"/>
          <ac:spMkLst>
            <pc:docMk/>
            <pc:sldMk cId="70849299" sldId="286"/>
            <ac:spMk id="13" creationId="{7E424414-DCF2-9713-1F44-56240C919FFB}"/>
          </ac:spMkLst>
        </pc:spChg>
        <pc:picChg chg="add mod ord">
          <ac:chgData name="Manjunath K S" userId="4c4597969d1a2588" providerId="LiveId" clId="{15D26BC8-213E-4470-992A-3864B4F8C4F1}" dt="2025-02-04T18:05:00.981" v="1944" actId="14100"/>
          <ac:picMkLst>
            <pc:docMk/>
            <pc:sldMk cId="70849299" sldId="286"/>
            <ac:picMk id="5" creationId="{90ACFECD-861C-73F9-E53A-05520C92BF1C}"/>
          </ac:picMkLst>
        </pc:picChg>
        <pc:picChg chg="add mod">
          <ac:chgData name="Manjunath K S" userId="4c4597969d1a2588" providerId="LiveId" clId="{15D26BC8-213E-4470-992A-3864B4F8C4F1}" dt="2025-02-04T18:05:04.067" v="1945" actId="14100"/>
          <ac:picMkLst>
            <pc:docMk/>
            <pc:sldMk cId="70849299" sldId="286"/>
            <ac:picMk id="7" creationId="{BBB150F4-CDD9-3700-2AAB-B5256C147426}"/>
          </ac:picMkLst>
        </pc:picChg>
        <pc:picChg chg="add mod">
          <ac:chgData name="Manjunath K S" userId="4c4597969d1a2588" providerId="LiveId" clId="{15D26BC8-213E-4470-992A-3864B4F8C4F1}" dt="2025-02-04T18:05:06.507" v="1946" actId="14100"/>
          <ac:picMkLst>
            <pc:docMk/>
            <pc:sldMk cId="70849299" sldId="286"/>
            <ac:picMk id="9" creationId="{C3F669B4-9AF0-BA90-4A89-F9A87700A19D}"/>
          </ac:picMkLst>
        </pc:picChg>
      </pc:sldChg>
      <pc:sldChg chg="addSp delSp modSp new mod">
        <pc:chgData name="Manjunath K S" userId="4c4597969d1a2588" providerId="LiveId" clId="{15D26BC8-213E-4470-992A-3864B4F8C4F1}" dt="2025-02-18T21:45:11.444" v="6111" actId="113"/>
        <pc:sldMkLst>
          <pc:docMk/>
          <pc:sldMk cId="3985735963" sldId="287"/>
        </pc:sldMkLst>
        <pc:spChg chg="mod">
          <ac:chgData name="Manjunath K S" userId="4c4597969d1a2588" providerId="LiveId" clId="{15D26BC8-213E-4470-992A-3864B4F8C4F1}" dt="2025-02-18T21:45:11.444" v="6111" actId="113"/>
          <ac:spMkLst>
            <pc:docMk/>
            <pc:sldMk cId="3985735963" sldId="287"/>
            <ac:spMk id="2" creationId="{E53C77DA-1E11-8F6F-89CC-E042EDBA5D33}"/>
          </ac:spMkLst>
        </pc:spChg>
        <pc:spChg chg="add mod">
          <ac:chgData name="Manjunath K S" userId="4c4597969d1a2588" providerId="LiveId" clId="{15D26BC8-213E-4470-992A-3864B4F8C4F1}" dt="2025-02-04T18:21:41.206" v="2008" actId="404"/>
          <ac:spMkLst>
            <pc:docMk/>
            <pc:sldMk cId="3985735963" sldId="287"/>
            <ac:spMk id="16" creationId="{AF0AADC1-20B3-3BF1-E978-2E4E9A1A7FCA}"/>
          </ac:spMkLst>
        </pc:spChg>
        <pc:spChg chg="add mod">
          <ac:chgData name="Manjunath K S" userId="4c4597969d1a2588" providerId="LiveId" clId="{15D26BC8-213E-4470-992A-3864B4F8C4F1}" dt="2025-02-04T18:22:02.203" v="2012" actId="404"/>
          <ac:spMkLst>
            <pc:docMk/>
            <pc:sldMk cId="3985735963" sldId="287"/>
            <ac:spMk id="17" creationId="{FE42056E-3FD2-FDC8-05B0-0D63A9599726}"/>
          </ac:spMkLst>
        </pc:spChg>
        <pc:spChg chg="add mod">
          <ac:chgData name="Manjunath K S" userId="4c4597969d1a2588" providerId="LiveId" clId="{15D26BC8-213E-4470-992A-3864B4F8C4F1}" dt="2025-02-04T18:22:20.252" v="2015" actId="404"/>
          <ac:spMkLst>
            <pc:docMk/>
            <pc:sldMk cId="3985735963" sldId="287"/>
            <ac:spMk id="18" creationId="{FB8C2CB7-1C8D-C482-BB7F-BF3793160D2E}"/>
          </ac:spMkLst>
        </pc:spChg>
        <pc:spChg chg="add mod">
          <ac:chgData name="Manjunath K S" userId="4c4597969d1a2588" providerId="LiveId" clId="{15D26BC8-213E-4470-992A-3864B4F8C4F1}" dt="2025-02-08T14:56:36.458" v="5457"/>
          <ac:spMkLst>
            <pc:docMk/>
            <pc:sldMk cId="3985735963" sldId="287"/>
            <ac:spMk id="19" creationId="{34800A62-3E43-678C-23EE-974569794DDC}"/>
          </ac:spMkLst>
        </pc:spChg>
        <pc:picChg chg="add mod ord">
          <ac:chgData name="Manjunath K S" userId="4c4597969d1a2588" providerId="LiveId" clId="{15D26BC8-213E-4470-992A-3864B4F8C4F1}" dt="2025-02-04T18:17:44.816" v="1998" actId="14100"/>
          <ac:picMkLst>
            <pc:docMk/>
            <pc:sldMk cId="3985735963" sldId="287"/>
            <ac:picMk id="11" creationId="{8DE538E9-1A9D-CD71-0833-6F9B4D466CCD}"/>
          </ac:picMkLst>
        </pc:picChg>
        <pc:picChg chg="add mod">
          <ac:chgData name="Manjunath K S" userId="4c4597969d1a2588" providerId="LiveId" clId="{15D26BC8-213E-4470-992A-3864B4F8C4F1}" dt="2025-02-04T18:18:04.918" v="2001" actId="14100"/>
          <ac:picMkLst>
            <pc:docMk/>
            <pc:sldMk cId="3985735963" sldId="287"/>
            <ac:picMk id="13" creationId="{40A623A6-4B56-9554-FEF8-52396BB50B2B}"/>
          </ac:picMkLst>
        </pc:picChg>
        <pc:picChg chg="add mod">
          <ac:chgData name="Manjunath K S" userId="4c4597969d1a2588" providerId="LiveId" clId="{15D26BC8-213E-4470-992A-3864B4F8C4F1}" dt="2025-02-04T18:18:25.159" v="2005" actId="14100"/>
          <ac:picMkLst>
            <pc:docMk/>
            <pc:sldMk cId="3985735963" sldId="287"/>
            <ac:picMk id="15" creationId="{2FA83C54-75E8-C9DE-EE55-D754DBB2E784}"/>
          </ac:picMkLst>
        </pc:picChg>
      </pc:sldChg>
      <pc:sldChg chg="addSp delSp modSp new mod">
        <pc:chgData name="Manjunath K S" userId="4c4597969d1a2588" providerId="LiveId" clId="{15D26BC8-213E-4470-992A-3864B4F8C4F1}" dt="2025-02-18T21:45:16.086" v="6112" actId="113"/>
        <pc:sldMkLst>
          <pc:docMk/>
          <pc:sldMk cId="3112876200" sldId="288"/>
        </pc:sldMkLst>
        <pc:spChg chg="mod">
          <ac:chgData name="Manjunath K S" userId="4c4597969d1a2588" providerId="LiveId" clId="{15D26BC8-213E-4470-992A-3864B4F8C4F1}" dt="2025-02-18T21:45:16.086" v="6112" actId="113"/>
          <ac:spMkLst>
            <pc:docMk/>
            <pc:sldMk cId="3112876200" sldId="288"/>
            <ac:spMk id="2" creationId="{DD9C6BDE-714F-5B42-74D3-9BF5EE83F757}"/>
          </ac:spMkLst>
        </pc:spChg>
        <pc:spChg chg="add mod">
          <ac:chgData name="Manjunath K S" userId="4c4597969d1a2588" providerId="LiveId" clId="{15D26BC8-213E-4470-992A-3864B4F8C4F1}" dt="2025-02-04T18:32:43.976" v="2095" actId="404"/>
          <ac:spMkLst>
            <pc:docMk/>
            <pc:sldMk cId="3112876200" sldId="288"/>
            <ac:spMk id="18" creationId="{8CA932AF-60C1-366C-B924-36DB7F1A808C}"/>
          </ac:spMkLst>
        </pc:spChg>
        <pc:spChg chg="add mod">
          <ac:chgData name="Manjunath K S" userId="4c4597969d1a2588" providerId="LiveId" clId="{15D26BC8-213E-4470-992A-3864B4F8C4F1}" dt="2025-02-04T18:34:21.711" v="2109" actId="1076"/>
          <ac:spMkLst>
            <pc:docMk/>
            <pc:sldMk cId="3112876200" sldId="288"/>
            <ac:spMk id="19" creationId="{EBD8DAEE-358F-3541-6D7C-357C4BF32166}"/>
          </ac:spMkLst>
        </pc:spChg>
        <pc:spChg chg="add mod">
          <ac:chgData name="Manjunath K S" userId="4c4597969d1a2588" providerId="LiveId" clId="{15D26BC8-213E-4470-992A-3864B4F8C4F1}" dt="2025-02-04T18:34:11.898" v="2107" actId="404"/>
          <ac:spMkLst>
            <pc:docMk/>
            <pc:sldMk cId="3112876200" sldId="288"/>
            <ac:spMk id="20" creationId="{97AD3238-3BB0-CEA8-28FB-7243126B9CB9}"/>
          </ac:spMkLst>
        </pc:spChg>
        <pc:spChg chg="add mod">
          <ac:chgData name="Manjunath K S" userId="4c4597969d1a2588" providerId="LiveId" clId="{15D26BC8-213E-4470-992A-3864B4F8C4F1}" dt="2025-02-08T14:56:36.458" v="5457"/>
          <ac:spMkLst>
            <pc:docMk/>
            <pc:sldMk cId="3112876200" sldId="288"/>
            <ac:spMk id="21" creationId="{C47115FD-BE65-4B00-B36F-2546DF2BE2A0}"/>
          </ac:spMkLst>
        </pc:spChg>
        <pc:picChg chg="add mod ord">
          <ac:chgData name="Manjunath K S" userId="4c4597969d1a2588" providerId="LiveId" clId="{15D26BC8-213E-4470-992A-3864B4F8C4F1}" dt="2025-02-04T18:29:14.478" v="2090" actId="1076"/>
          <ac:picMkLst>
            <pc:docMk/>
            <pc:sldMk cId="3112876200" sldId="288"/>
            <ac:picMk id="13" creationId="{413BF9CC-6C33-DA81-07B7-6FE29BD137C9}"/>
          </ac:picMkLst>
        </pc:picChg>
        <pc:picChg chg="add mod">
          <ac:chgData name="Manjunath K S" userId="4c4597969d1a2588" providerId="LiveId" clId="{15D26BC8-213E-4470-992A-3864B4F8C4F1}" dt="2025-02-04T18:29:16.015" v="2091" actId="1076"/>
          <ac:picMkLst>
            <pc:docMk/>
            <pc:sldMk cId="3112876200" sldId="288"/>
            <ac:picMk id="15" creationId="{388A3491-189E-EFED-71FA-05579E4FF4C2}"/>
          </ac:picMkLst>
        </pc:picChg>
        <pc:picChg chg="add mod">
          <ac:chgData name="Manjunath K S" userId="4c4597969d1a2588" providerId="LiveId" clId="{15D26BC8-213E-4470-992A-3864B4F8C4F1}" dt="2025-02-04T18:29:18.936" v="2092" actId="1076"/>
          <ac:picMkLst>
            <pc:docMk/>
            <pc:sldMk cId="3112876200" sldId="288"/>
            <ac:picMk id="17" creationId="{C7EDA4D3-194F-1D9F-7722-BE698E4BF9CE}"/>
          </ac:picMkLst>
        </pc:picChg>
      </pc:sldChg>
      <pc:sldChg chg="addSp delSp modSp new mod">
        <pc:chgData name="Manjunath K S" userId="4c4597969d1a2588" providerId="LiveId" clId="{15D26BC8-213E-4470-992A-3864B4F8C4F1}" dt="2025-02-08T15:07:59.099" v="5495" actId="313"/>
        <pc:sldMkLst>
          <pc:docMk/>
          <pc:sldMk cId="1979726945" sldId="289"/>
        </pc:sldMkLst>
        <pc:spChg chg="mod">
          <ac:chgData name="Manjunath K S" userId="4c4597969d1a2588" providerId="LiveId" clId="{15D26BC8-213E-4470-992A-3864B4F8C4F1}" dt="2025-02-05T08:29:19.463" v="2267" actId="122"/>
          <ac:spMkLst>
            <pc:docMk/>
            <pc:sldMk cId="1979726945" sldId="289"/>
            <ac:spMk id="2" creationId="{01E4F8D1-D50B-8507-E942-6B07B0CAB901}"/>
          </ac:spMkLst>
        </pc:spChg>
        <pc:spChg chg="mod">
          <ac:chgData name="Manjunath K S" userId="4c4597969d1a2588" providerId="LiveId" clId="{15D26BC8-213E-4470-992A-3864B4F8C4F1}" dt="2025-02-08T15:07:59.099" v="5495" actId="313"/>
          <ac:spMkLst>
            <pc:docMk/>
            <pc:sldMk cId="1979726945" sldId="289"/>
            <ac:spMk id="3" creationId="{11B7DAE8-42A2-4D56-272F-8883435422CD}"/>
          </ac:spMkLst>
        </pc:spChg>
        <pc:spChg chg="add mod">
          <ac:chgData name="Manjunath K S" userId="4c4597969d1a2588" providerId="LiveId" clId="{15D26BC8-213E-4470-992A-3864B4F8C4F1}" dt="2025-02-05T08:36:55.078" v="2301" actId="1076"/>
          <ac:spMkLst>
            <pc:docMk/>
            <pc:sldMk cId="1979726945" sldId="289"/>
            <ac:spMk id="11" creationId="{6E7CA06E-7353-1645-692F-6BC6285480C2}"/>
          </ac:spMkLst>
        </pc:spChg>
        <pc:picChg chg="add mod">
          <ac:chgData name="Manjunath K S" userId="4c4597969d1a2588" providerId="LiveId" clId="{15D26BC8-213E-4470-992A-3864B4F8C4F1}" dt="2025-02-05T08:36:46.057" v="2300" actId="1076"/>
          <ac:picMkLst>
            <pc:docMk/>
            <pc:sldMk cId="1979726945" sldId="289"/>
            <ac:picMk id="7" creationId="{EAE1F5D8-CF44-836E-797E-D18D051DE1AB}"/>
          </ac:picMkLst>
        </pc:picChg>
        <pc:picChg chg="add mod">
          <ac:chgData name="Manjunath K S" userId="4c4597969d1a2588" providerId="LiveId" clId="{15D26BC8-213E-4470-992A-3864B4F8C4F1}" dt="2025-02-05T08:36:16.690" v="2298" actId="1076"/>
          <ac:picMkLst>
            <pc:docMk/>
            <pc:sldMk cId="1979726945" sldId="289"/>
            <ac:picMk id="9" creationId="{E8487F70-FED7-5ECF-E34C-F5C268DEE5DD}"/>
          </ac:picMkLst>
        </pc:picChg>
      </pc:sldChg>
      <pc:sldChg chg="addSp modSp new mod">
        <pc:chgData name="Manjunath K S" userId="4c4597969d1a2588" providerId="LiveId" clId="{15D26BC8-213E-4470-992A-3864B4F8C4F1}" dt="2025-02-18T21:45:39.524" v="6114" actId="403"/>
        <pc:sldMkLst>
          <pc:docMk/>
          <pc:sldMk cId="1065723727" sldId="290"/>
        </pc:sldMkLst>
        <pc:spChg chg="mod">
          <ac:chgData name="Manjunath K S" userId="4c4597969d1a2588" providerId="LiveId" clId="{15D26BC8-213E-4470-992A-3864B4F8C4F1}" dt="2025-02-18T21:45:39.524" v="6114" actId="403"/>
          <ac:spMkLst>
            <pc:docMk/>
            <pc:sldMk cId="1065723727" sldId="290"/>
            <ac:spMk id="2" creationId="{821520B6-04A3-51BD-A365-2D03D4CA9E8A}"/>
          </ac:spMkLst>
        </pc:spChg>
        <pc:spChg chg="mod">
          <ac:chgData name="Manjunath K S" userId="4c4597969d1a2588" providerId="LiveId" clId="{15D26BC8-213E-4470-992A-3864B4F8C4F1}" dt="2025-02-08T14:56:36.458" v="5457"/>
          <ac:spMkLst>
            <pc:docMk/>
            <pc:sldMk cId="1065723727" sldId="290"/>
            <ac:spMk id="3" creationId="{89A56B92-5A99-9B30-1765-19D0DAE34F15}"/>
          </ac:spMkLst>
        </pc:spChg>
        <pc:spChg chg="add mod">
          <ac:chgData name="Manjunath K S" userId="4c4597969d1a2588" providerId="LiveId" clId="{15D26BC8-213E-4470-992A-3864B4F8C4F1}" dt="2025-02-05T09:17:22.761" v="2421" actId="1076"/>
          <ac:spMkLst>
            <pc:docMk/>
            <pc:sldMk cId="1065723727" sldId="290"/>
            <ac:spMk id="8" creationId="{8EB4CBD5-19DE-1889-3E8B-BB24A2E40E7C}"/>
          </ac:spMkLst>
        </pc:spChg>
        <pc:picChg chg="add mod">
          <ac:chgData name="Manjunath K S" userId="4c4597969d1a2588" providerId="LiveId" clId="{15D26BC8-213E-4470-992A-3864B4F8C4F1}" dt="2025-02-05T09:12:47.459" v="2409" actId="1076"/>
          <ac:picMkLst>
            <pc:docMk/>
            <pc:sldMk cId="1065723727" sldId="290"/>
            <ac:picMk id="5" creationId="{183C4212-F390-C0F2-FC93-71EEBA6EBF7C}"/>
          </ac:picMkLst>
        </pc:picChg>
        <pc:picChg chg="add mod">
          <ac:chgData name="Manjunath K S" userId="4c4597969d1a2588" providerId="LiveId" clId="{15D26BC8-213E-4470-992A-3864B4F8C4F1}" dt="2025-02-05T09:17:16.928" v="2420" actId="14100"/>
          <ac:picMkLst>
            <pc:docMk/>
            <pc:sldMk cId="1065723727" sldId="290"/>
            <ac:picMk id="7" creationId="{16362944-9424-73BE-B3B8-862FDBCBCA1D}"/>
          </ac:picMkLst>
        </pc:picChg>
      </pc:sldChg>
      <pc:sldChg chg="addSp modSp new mod">
        <pc:chgData name="Manjunath K S" userId="4c4597969d1a2588" providerId="LiveId" clId="{15D26BC8-213E-4470-992A-3864B4F8C4F1}" dt="2025-02-18T21:40:15.897" v="6048"/>
        <pc:sldMkLst>
          <pc:docMk/>
          <pc:sldMk cId="2448587867" sldId="291"/>
        </pc:sldMkLst>
        <pc:spChg chg="mod">
          <ac:chgData name="Manjunath K S" userId="4c4597969d1a2588" providerId="LiveId" clId="{15D26BC8-213E-4470-992A-3864B4F8C4F1}" dt="2025-02-18T21:40:15.897" v="6048"/>
          <ac:spMkLst>
            <pc:docMk/>
            <pc:sldMk cId="2448587867" sldId="291"/>
            <ac:spMk id="2" creationId="{49E395F5-1D86-BBD0-762E-2B706D13AC63}"/>
          </ac:spMkLst>
        </pc:spChg>
        <pc:spChg chg="mod">
          <ac:chgData name="Manjunath K S" userId="4c4597969d1a2588" providerId="LiveId" clId="{15D26BC8-213E-4470-992A-3864B4F8C4F1}" dt="2025-02-08T14:56:36.458" v="5457"/>
          <ac:spMkLst>
            <pc:docMk/>
            <pc:sldMk cId="2448587867" sldId="291"/>
            <ac:spMk id="3" creationId="{603B4F11-2D5D-FE52-D77D-0746F74B21D4}"/>
          </ac:spMkLst>
        </pc:spChg>
        <pc:spChg chg="add mod">
          <ac:chgData name="Manjunath K S" userId="4c4597969d1a2588" providerId="LiveId" clId="{15D26BC8-213E-4470-992A-3864B4F8C4F1}" dt="2025-02-05T09:30:19.377" v="2491" actId="17032"/>
          <ac:spMkLst>
            <pc:docMk/>
            <pc:sldMk cId="2448587867" sldId="291"/>
            <ac:spMk id="8" creationId="{BE7975AD-52DC-E2EC-C8ED-727211638795}"/>
          </ac:spMkLst>
        </pc:spChg>
        <pc:picChg chg="add mod">
          <ac:chgData name="Manjunath K S" userId="4c4597969d1a2588" providerId="LiveId" clId="{15D26BC8-213E-4470-992A-3864B4F8C4F1}" dt="2025-02-05T09:32:12.187" v="2495" actId="1076"/>
          <ac:picMkLst>
            <pc:docMk/>
            <pc:sldMk cId="2448587867" sldId="291"/>
            <ac:picMk id="5" creationId="{CC66A8C8-D67C-F041-D53D-C3AEB0B80462}"/>
          </ac:picMkLst>
        </pc:picChg>
        <pc:picChg chg="add mod">
          <ac:chgData name="Manjunath K S" userId="4c4597969d1a2588" providerId="LiveId" clId="{15D26BC8-213E-4470-992A-3864B4F8C4F1}" dt="2025-02-05T09:32:14.047" v="2496" actId="1076"/>
          <ac:picMkLst>
            <pc:docMk/>
            <pc:sldMk cId="2448587867" sldId="291"/>
            <ac:picMk id="7" creationId="{FA957968-3344-DAC4-4091-84C7CF39EB25}"/>
          </ac:picMkLst>
        </pc:picChg>
      </pc:sldChg>
      <pc:sldChg chg="addSp delSp modSp new mod">
        <pc:chgData name="Manjunath K S" userId="4c4597969d1a2588" providerId="LiveId" clId="{15D26BC8-213E-4470-992A-3864B4F8C4F1}" dt="2025-02-18T21:45:59.436" v="6117" actId="113"/>
        <pc:sldMkLst>
          <pc:docMk/>
          <pc:sldMk cId="3992820602" sldId="292"/>
        </pc:sldMkLst>
        <pc:spChg chg="mod">
          <ac:chgData name="Manjunath K S" userId="4c4597969d1a2588" providerId="LiveId" clId="{15D26BC8-213E-4470-992A-3864B4F8C4F1}" dt="2025-02-18T21:45:59.436" v="6117" actId="113"/>
          <ac:spMkLst>
            <pc:docMk/>
            <pc:sldMk cId="3992820602" sldId="292"/>
            <ac:spMk id="2" creationId="{59B7D24F-4661-A61E-DBCE-814936B7286B}"/>
          </ac:spMkLst>
        </pc:spChg>
        <pc:spChg chg="add mod">
          <ac:chgData name="Manjunath K S" userId="4c4597969d1a2588" providerId="LiveId" clId="{15D26BC8-213E-4470-992A-3864B4F8C4F1}" dt="2025-02-05T19:48:54.439" v="2568" actId="17032"/>
          <ac:spMkLst>
            <pc:docMk/>
            <pc:sldMk cId="3992820602" sldId="292"/>
            <ac:spMk id="20" creationId="{7BB501E1-3B49-FA9C-4D63-706C2E320DAB}"/>
          </ac:spMkLst>
        </pc:spChg>
        <pc:spChg chg="add mod">
          <ac:chgData name="Manjunath K S" userId="4c4597969d1a2588" providerId="LiveId" clId="{15D26BC8-213E-4470-992A-3864B4F8C4F1}" dt="2025-02-05T21:00:10.897" v="2858" actId="1076"/>
          <ac:spMkLst>
            <pc:docMk/>
            <pc:sldMk cId="3992820602" sldId="292"/>
            <ac:spMk id="23" creationId="{5010C5DD-D67B-6DFA-E746-13C2F5EC48CD}"/>
          </ac:spMkLst>
        </pc:spChg>
        <pc:picChg chg="add mod ord">
          <ac:chgData name="Manjunath K S" userId="4c4597969d1a2588" providerId="LiveId" clId="{15D26BC8-213E-4470-992A-3864B4F8C4F1}" dt="2025-02-05T11:16:33.263" v="2548" actId="1076"/>
          <ac:picMkLst>
            <pc:docMk/>
            <pc:sldMk cId="3992820602" sldId="292"/>
            <ac:picMk id="9" creationId="{6E3D7CEA-5D8F-B158-8CF7-9658D4E0A88A}"/>
          </ac:picMkLst>
        </pc:picChg>
        <pc:picChg chg="add mod">
          <ac:chgData name="Manjunath K S" userId="4c4597969d1a2588" providerId="LiveId" clId="{15D26BC8-213E-4470-992A-3864B4F8C4F1}" dt="2025-02-05T11:16:35.206" v="2549" actId="1076"/>
          <ac:picMkLst>
            <pc:docMk/>
            <pc:sldMk cId="3992820602" sldId="292"/>
            <ac:picMk id="11" creationId="{BE3084AE-9856-2381-37AF-9B2B25132A62}"/>
          </ac:picMkLst>
        </pc:picChg>
        <pc:picChg chg="add mod">
          <ac:chgData name="Manjunath K S" userId="4c4597969d1a2588" providerId="LiveId" clId="{15D26BC8-213E-4470-992A-3864B4F8C4F1}" dt="2025-02-05T11:16:41.366" v="2551" actId="14100"/>
          <ac:picMkLst>
            <pc:docMk/>
            <pc:sldMk cId="3992820602" sldId="292"/>
            <ac:picMk id="13" creationId="{10716EFF-7F7C-5E22-C6B4-2EB04FEC281F}"/>
          </ac:picMkLst>
        </pc:picChg>
        <pc:picChg chg="add mod">
          <ac:chgData name="Manjunath K S" userId="4c4597969d1a2588" providerId="LiveId" clId="{15D26BC8-213E-4470-992A-3864B4F8C4F1}" dt="2025-02-05T19:39:19.746" v="2557" actId="14100"/>
          <ac:picMkLst>
            <pc:docMk/>
            <pc:sldMk cId="3992820602" sldId="292"/>
            <ac:picMk id="15" creationId="{58620AD0-475D-5351-E223-ED683C4445D8}"/>
          </ac:picMkLst>
        </pc:picChg>
        <pc:picChg chg="add mod">
          <ac:chgData name="Manjunath K S" userId="4c4597969d1a2588" providerId="LiveId" clId="{15D26BC8-213E-4470-992A-3864B4F8C4F1}" dt="2025-02-05T19:41:55.627" v="2566" actId="14100"/>
          <ac:picMkLst>
            <pc:docMk/>
            <pc:sldMk cId="3992820602" sldId="292"/>
            <ac:picMk id="17" creationId="{4D011FC9-C9BF-45D5-A3A0-5C6BD45D12E4}"/>
          </ac:picMkLst>
        </pc:picChg>
        <pc:picChg chg="add mod">
          <ac:chgData name="Manjunath K S" userId="4c4597969d1a2588" providerId="LiveId" clId="{15D26BC8-213E-4470-992A-3864B4F8C4F1}" dt="2025-02-05T19:41:51.328" v="2565" actId="1076"/>
          <ac:picMkLst>
            <pc:docMk/>
            <pc:sldMk cId="3992820602" sldId="292"/>
            <ac:picMk id="19" creationId="{BB55A44C-632E-8E26-DC7F-C454C95E2D9F}"/>
          </ac:picMkLst>
        </pc:picChg>
        <pc:cxnChg chg="add">
          <ac:chgData name="Manjunath K S" userId="4c4597969d1a2588" providerId="LiveId" clId="{15D26BC8-213E-4470-992A-3864B4F8C4F1}" dt="2025-02-05T19:52:55.549" v="2570" actId="11529"/>
          <ac:cxnSpMkLst>
            <pc:docMk/>
            <pc:sldMk cId="3992820602" sldId="292"/>
            <ac:cxnSpMk id="22" creationId="{BE1E6973-0659-98E3-81D3-C90D3358CD68}"/>
          </ac:cxnSpMkLst>
        </pc:cxnChg>
      </pc:sldChg>
      <pc:sldChg chg="addSp delSp modSp new mod">
        <pc:chgData name="Manjunath K S" userId="4c4597969d1a2588" providerId="LiveId" clId="{15D26BC8-213E-4470-992A-3864B4F8C4F1}" dt="2025-02-18T21:46:09.454" v="6118" actId="113"/>
        <pc:sldMkLst>
          <pc:docMk/>
          <pc:sldMk cId="1625573673" sldId="293"/>
        </pc:sldMkLst>
        <pc:spChg chg="mod">
          <ac:chgData name="Manjunath K S" userId="4c4597969d1a2588" providerId="LiveId" clId="{15D26BC8-213E-4470-992A-3864B4F8C4F1}" dt="2025-02-18T21:46:09.454" v="6118" actId="113"/>
          <ac:spMkLst>
            <pc:docMk/>
            <pc:sldMk cId="1625573673" sldId="293"/>
            <ac:spMk id="2" creationId="{E6B01E64-D442-78AC-457C-D1A0982F3446}"/>
          </ac:spMkLst>
        </pc:spChg>
        <pc:spChg chg="add mod">
          <ac:chgData name="Manjunath K S" userId="4c4597969d1a2588" providerId="LiveId" clId="{15D26BC8-213E-4470-992A-3864B4F8C4F1}" dt="2025-02-05T21:13:32.746" v="2950" actId="20577"/>
          <ac:spMkLst>
            <pc:docMk/>
            <pc:sldMk cId="1625573673" sldId="293"/>
            <ac:spMk id="10" creationId="{20C2C9E1-839D-FC47-6698-43B3DB2DC55B}"/>
          </ac:spMkLst>
        </pc:spChg>
        <pc:picChg chg="add mod">
          <ac:chgData name="Manjunath K S" userId="4c4597969d1a2588" providerId="LiveId" clId="{15D26BC8-213E-4470-992A-3864B4F8C4F1}" dt="2025-02-05T20:29:59.474" v="2783" actId="1076"/>
          <ac:picMkLst>
            <pc:docMk/>
            <pc:sldMk cId="1625573673" sldId="293"/>
            <ac:picMk id="14" creationId="{4BF241EB-5536-C122-59C3-B6DDD9BCD912}"/>
          </ac:picMkLst>
        </pc:picChg>
        <pc:picChg chg="add mod">
          <ac:chgData name="Manjunath K S" userId="4c4597969d1a2588" providerId="LiveId" clId="{15D26BC8-213E-4470-992A-3864B4F8C4F1}" dt="2025-02-05T20:30:31.626" v="2788" actId="1076"/>
          <ac:picMkLst>
            <pc:docMk/>
            <pc:sldMk cId="1625573673" sldId="293"/>
            <ac:picMk id="16" creationId="{A018C458-A8D6-FFBC-5C1B-670496804FC7}"/>
          </ac:picMkLst>
        </pc:picChg>
        <pc:picChg chg="add mod">
          <ac:chgData name="Manjunath K S" userId="4c4597969d1a2588" providerId="LiveId" clId="{15D26BC8-213E-4470-992A-3864B4F8C4F1}" dt="2025-02-05T21:23:38.019" v="3035" actId="1076"/>
          <ac:picMkLst>
            <pc:docMk/>
            <pc:sldMk cId="1625573673" sldId="293"/>
            <ac:picMk id="24" creationId="{16B33134-E1BF-FC05-445A-503183BCED52}"/>
          </ac:picMkLst>
        </pc:picChg>
      </pc:sldChg>
      <pc:sldChg chg="addSp delSp modSp new mod">
        <pc:chgData name="Manjunath K S" userId="4c4597969d1a2588" providerId="LiveId" clId="{15D26BC8-213E-4470-992A-3864B4F8C4F1}" dt="2025-02-18T21:46:48.145" v="6126" actId="14100"/>
        <pc:sldMkLst>
          <pc:docMk/>
          <pc:sldMk cId="1771780492" sldId="294"/>
        </pc:sldMkLst>
        <pc:spChg chg="mod">
          <ac:chgData name="Manjunath K S" userId="4c4597969d1a2588" providerId="LiveId" clId="{15D26BC8-213E-4470-992A-3864B4F8C4F1}" dt="2025-02-18T21:46:48.145" v="6126" actId="14100"/>
          <ac:spMkLst>
            <pc:docMk/>
            <pc:sldMk cId="1771780492" sldId="294"/>
            <ac:spMk id="2" creationId="{37B2B58F-0DD9-2473-F73B-53129A76693B}"/>
          </ac:spMkLst>
        </pc:spChg>
        <pc:spChg chg="add mod">
          <ac:chgData name="Manjunath K S" userId="4c4597969d1a2588" providerId="LiveId" clId="{15D26BC8-213E-4470-992A-3864B4F8C4F1}" dt="2025-02-05T20:58:27.538" v="2850" actId="14100"/>
          <ac:spMkLst>
            <pc:docMk/>
            <pc:sldMk cId="1771780492" sldId="294"/>
            <ac:spMk id="13" creationId="{0AF0E256-1C5E-2397-704F-1B431F2ADE59}"/>
          </ac:spMkLst>
        </pc:spChg>
        <pc:spChg chg="add mod">
          <ac:chgData name="Manjunath K S" userId="4c4597969d1a2588" providerId="LiveId" clId="{15D26BC8-213E-4470-992A-3864B4F8C4F1}" dt="2025-02-05T21:08:01.452" v="2913" actId="404"/>
          <ac:spMkLst>
            <pc:docMk/>
            <pc:sldMk cId="1771780492" sldId="294"/>
            <ac:spMk id="18" creationId="{83F542BC-EE65-C766-C96D-A8D93A592738}"/>
          </ac:spMkLst>
        </pc:spChg>
        <pc:picChg chg="add mod">
          <ac:chgData name="Manjunath K S" userId="4c4597969d1a2588" providerId="LiveId" clId="{15D26BC8-213E-4470-992A-3864B4F8C4F1}" dt="2025-02-05T20:41:14.434" v="2819" actId="14100"/>
          <ac:picMkLst>
            <pc:docMk/>
            <pc:sldMk cId="1771780492" sldId="294"/>
            <ac:picMk id="4" creationId="{2A96FC75-0817-17A9-81AC-A6882BB032DE}"/>
          </ac:picMkLst>
        </pc:picChg>
        <pc:picChg chg="add mod">
          <ac:chgData name="Manjunath K S" userId="4c4597969d1a2588" providerId="LiveId" clId="{15D26BC8-213E-4470-992A-3864B4F8C4F1}" dt="2025-02-05T20:41:30.732" v="2824" actId="14100"/>
          <ac:picMkLst>
            <pc:docMk/>
            <pc:sldMk cId="1771780492" sldId="294"/>
            <ac:picMk id="5" creationId="{0E439C09-3D28-8F31-2C24-639DC4E3F9B8}"/>
          </ac:picMkLst>
        </pc:picChg>
        <pc:picChg chg="add mod">
          <ac:chgData name="Manjunath K S" userId="4c4597969d1a2588" providerId="LiveId" clId="{15D26BC8-213E-4470-992A-3864B4F8C4F1}" dt="2025-02-05T20:41:49.986" v="2827" actId="14100"/>
          <ac:picMkLst>
            <pc:docMk/>
            <pc:sldMk cId="1771780492" sldId="294"/>
            <ac:picMk id="6" creationId="{F05811F0-1667-1BCC-3170-7F704D7B6B86}"/>
          </ac:picMkLst>
        </pc:picChg>
        <pc:picChg chg="add mod">
          <ac:chgData name="Manjunath K S" userId="4c4597969d1a2588" providerId="LiveId" clId="{15D26BC8-213E-4470-992A-3864B4F8C4F1}" dt="2025-02-05T20:47:40.410" v="2836" actId="14100"/>
          <ac:picMkLst>
            <pc:docMk/>
            <pc:sldMk cId="1771780492" sldId="294"/>
            <ac:picMk id="8" creationId="{4241C629-4B46-DF61-B85C-BC3A95384EBF}"/>
          </ac:picMkLst>
        </pc:picChg>
        <pc:picChg chg="add mod">
          <ac:chgData name="Manjunath K S" userId="4c4597969d1a2588" providerId="LiveId" clId="{15D26BC8-213E-4470-992A-3864B4F8C4F1}" dt="2025-02-05T20:58:13.689" v="2848" actId="1076"/>
          <ac:picMkLst>
            <pc:docMk/>
            <pc:sldMk cId="1771780492" sldId="294"/>
            <ac:picMk id="10" creationId="{CE10C1A5-DBD8-925B-3891-E8CDE60B053D}"/>
          </ac:picMkLst>
        </pc:picChg>
        <pc:picChg chg="add mod">
          <ac:chgData name="Manjunath K S" userId="4c4597969d1a2588" providerId="LiveId" clId="{15D26BC8-213E-4470-992A-3864B4F8C4F1}" dt="2025-02-05T20:51:18.666" v="2845" actId="14100"/>
          <ac:picMkLst>
            <pc:docMk/>
            <pc:sldMk cId="1771780492" sldId="294"/>
            <ac:picMk id="12" creationId="{42FF1138-8E0B-0E16-3F4F-7CF88ADA3AED}"/>
          </ac:picMkLst>
        </pc:picChg>
        <pc:cxnChg chg="add mod">
          <ac:chgData name="Manjunath K S" userId="4c4597969d1a2588" providerId="LiveId" clId="{15D26BC8-213E-4470-992A-3864B4F8C4F1}" dt="2025-02-05T20:58:49.804" v="2852" actId="14100"/>
          <ac:cxnSpMkLst>
            <pc:docMk/>
            <pc:sldMk cId="1771780492" sldId="294"/>
            <ac:cxnSpMk id="15" creationId="{36CB5C17-2687-D0C6-7813-A8D64C1D2B56}"/>
          </ac:cxnSpMkLst>
        </pc:cxnChg>
      </pc:sldChg>
      <pc:sldChg chg="addSp modSp new mod">
        <pc:chgData name="Manjunath K S" userId="4c4597969d1a2588" providerId="LiveId" clId="{15D26BC8-213E-4470-992A-3864B4F8C4F1}" dt="2025-02-05T21:34:29.134" v="3042" actId="113"/>
        <pc:sldMkLst>
          <pc:docMk/>
          <pc:sldMk cId="1328956327" sldId="295"/>
        </pc:sldMkLst>
        <pc:spChg chg="mod">
          <ac:chgData name="Manjunath K S" userId="4c4597969d1a2588" providerId="LiveId" clId="{15D26BC8-213E-4470-992A-3864B4F8C4F1}" dt="2025-02-05T21:24:00.646" v="3036" actId="113"/>
          <ac:spMkLst>
            <pc:docMk/>
            <pc:sldMk cId="1328956327" sldId="295"/>
            <ac:spMk id="2" creationId="{1B181C2B-024F-B093-9E02-F0F89A21AA9E}"/>
          </ac:spMkLst>
        </pc:spChg>
        <pc:spChg chg="mod">
          <ac:chgData name="Manjunath K S" userId="4c4597969d1a2588" providerId="LiveId" clId="{15D26BC8-213E-4470-992A-3864B4F8C4F1}" dt="2025-02-05T21:34:29.134" v="3042" actId="113"/>
          <ac:spMkLst>
            <pc:docMk/>
            <pc:sldMk cId="1328956327" sldId="295"/>
            <ac:spMk id="3" creationId="{CB1D65DA-A07E-FF6A-4BBB-BDBCC3BB3F5C}"/>
          </ac:spMkLst>
        </pc:spChg>
        <pc:picChg chg="add mod">
          <ac:chgData name="Manjunath K S" userId="4c4597969d1a2588" providerId="LiveId" clId="{15D26BC8-213E-4470-992A-3864B4F8C4F1}" dt="2025-02-05T21:20:23.641" v="3008" actId="1076"/>
          <ac:picMkLst>
            <pc:docMk/>
            <pc:sldMk cId="1328956327" sldId="295"/>
            <ac:picMk id="7" creationId="{3CC41A82-CDF3-A4AC-8F6C-271B877796D6}"/>
          </ac:picMkLst>
        </pc:picChg>
        <pc:picChg chg="add mod">
          <ac:chgData name="Manjunath K S" userId="4c4597969d1a2588" providerId="LiveId" clId="{15D26BC8-213E-4470-992A-3864B4F8C4F1}" dt="2025-02-05T21:21:08.282" v="3015" actId="14100"/>
          <ac:picMkLst>
            <pc:docMk/>
            <pc:sldMk cId="1328956327" sldId="295"/>
            <ac:picMk id="9" creationId="{497303C2-25A1-8CCE-0681-EB3A513242A7}"/>
          </ac:picMkLst>
        </pc:picChg>
        <pc:picChg chg="add mod">
          <ac:chgData name="Manjunath K S" userId="4c4597969d1a2588" providerId="LiveId" clId="{15D26BC8-213E-4470-992A-3864B4F8C4F1}" dt="2025-02-05T21:21:14.505" v="3017" actId="14100"/>
          <ac:picMkLst>
            <pc:docMk/>
            <pc:sldMk cId="1328956327" sldId="295"/>
            <ac:picMk id="11" creationId="{8A84544D-49BA-BDA5-201D-10F10AD19463}"/>
          </ac:picMkLst>
        </pc:picChg>
      </pc:sldChg>
      <pc:sldChg chg="addSp delSp modSp new mod">
        <pc:chgData name="Manjunath K S" userId="4c4597969d1a2588" providerId="LiveId" clId="{15D26BC8-213E-4470-992A-3864B4F8C4F1}" dt="2025-02-18T21:46:24.774" v="6121" actId="113"/>
        <pc:sldMkLst>
          <pc:docMk/>
          <pc:sldMk cId="505872286" sldId="296"/>
        </pc:sldMkLst>
        <pc:spChg chg="mod">
          <ac:chgData name="Manjunath K S" userId="4c4597969d1a2588" providerId="LiveId" clId="{15D26BC8-213E-4470-992A-3864B4F8C4F1}" dt="2025-02-18T21:46:24.774" v="6121" actId="113"/>
          <ac:spMkLst>
            <pc:docMk/>
            <pc:sldMk cId="505872286" sldId="296"/>
            <ac:spMk id="2" creationId="{09AC3CF5-A346-6ED2-0423-131812F030EF}"/>
          </ac:spMkLst>
        </pc:spChg>
        <pc:spChg chg="add mod">
          <ac:chgData name="Manjunath K S" userId="4c4597969d1a2588" providerId="LiveId" clId="{15D26BC8-213E-4470-992A-3864B4F8C4F1}" dt="2025-02-05T21:46:15.977" v="3078" actId="6549"/>
          <ac:spMkLst>
            <pc:docMk/>
            <pc:sldMk cId="505872286" sldId="296"/>
            <ac:spMk id="8" creationId="{601806D7-E91E-B15F-C660-CAE87D8A0028}"/>
          </ac:spMkLst>
        </pc:spChg>
        <pc:spChg chg="add mod">
          <ac:chgData name="Manjunath K S" userId="4c4597969d1a2588" providerId="LiveId" clId="{15D26BC8-213E-4470-992A-3864B4F8C4F1}" dt="2025-02-05T21:51:59.752" v="3116" actId="207"/>
          <ac:spMkLst>
            <pc:docMk/>
            <pc:sldMk cId="505872286" sldId="296"/>
            <ac:spMk id="9" creationId="{2A7A6878-DBC6-B335-2697-EB0306C54730}"/>
          </ac:spMkLst>
        </pc:spChg>
        <pc:picChg chg="add mod ord">
          <ac:chgData name="Manjunath K S" userId="4c4597969d1a2588" providerId="LiveId" clId="{15D26BC8-213E-4470-992A-3864B4F8C4F1}" dt="2025-02-05T21:42:03.450" v="3055" actId="1076"/>
          <ac:picMkLst>
            <pc:docMk/>
            <pc:sldMk cId="505872286" sldId="296"/>
            <ac:picMk id="5" creationId="{38471946-B9C7-52C0-5D76-6AA6DB907280}"/>
          </ac:picMkLst>
        </pc:picChg>
        <pc:picChg chg="add mod">
          <ac:chgData name="Manjunath K S" userId="4c4597969d1a2588" providerId="LiveId" clId="{15D26BC8-213E-4470-992A-3864B4F8C4F1}" dt="2025-02-05T21:42:05.443" v="3056" actId="1076"/>
          <ac:picMkLst>
            <pc:docMk/>
            <pc:sldMk cId="505872286" sldId="296"/>
            <ac:picMk id="7" creationId="{E8CE679E-36F2-6EE0-28B4-35C31365DD14}"/>
          </ac:picMkLst>
        </pc:picChg>
      </pc:sldChg>
      <pc:sldChg chg="addSp delSp modSp new mod">
        <pc:chgData name="Manjunath K S" userId="4c4597969d1a2588" providerId="LiveId" clId="{15D26BC8-213E-4470-992A-3864B4F8C4F1}" dt="2025-02-18T21:47:02.014" v="6128" actId="113"/>
        <pc:sldMkLst>
          <pc:docMk/>
          <pc:sldMk cId="221028876" sldId="297"/>
        </pc:sldMkLst>
        <pc:spChg chg="mod">
          <ac:chgData name="Manjunath K S" userId="4c4597969d1a2588" providerId="LiveId" clId="{15D26BC8-213E-4470-992A-3864B4F8C4F1}" dt="2025-02-18T21:47:02.014" v="6128" actId="113"/>
          <ac:spMkLst>
            <pc:docMk/>
            <pc:sldMk cId="221028876" sldId="297"/>
            <ac:spMk id="2" creationId="{9751352A-F8CC-5192-CAC9-16C1453798B6}"/>
          </ac:spMkLst>
        </pc:spChg>
        <pc:spChg chg="add mod">
          <ac:chgData name="Manjunath K S" userId="4c4597969d1a2588" providerId="LiveId" clId="{15D26BC8-213E-4470-992A-3864B4F8C4F1}" dt="2025-02-05T21:53:01.778" v="3125" actId="1076"/>
          <ac:spMkLst>
            <pc:docMk/>
            <pc:sldMk cId="221028876" sldId="297"/>
            <ac:spMk id="7" creationId="{6538C20B-7DB9-2563-AF3E-71D6EA4CECCF}"/>
          </ac:spMkLst>
        </pc:spChg>
        <pc:spChg chg="add mod">
          <ac:chgData name="Manjunath K S" userId="4c4597969d1a2588" providerId="LiveId" clId="{15D26BC8-213E-4470-992A-3864B4F8C4F1}" dt="2025-02-05T21:56:45.010" v="3150" actId="20577"/>
          <ac:spMkLst>
            <pc:docMk/>
            <pc:sldMk cId="221028876" sldId="297"/>
            <ac:spMk id="10" creationId="{D1E90354-9FAC-292D-C6A7-9B42DF76F3C1}"/>
          </ac:spMkLst>
        </pc:spChg>
        <pc:picChg chg="add mod ord">
          <ac:chgData name="Manjunath K S" userId="4c4597969d1a2588" providerId="LiveId" clId="{15D26BC8-213E-4470-992A-3864B4F8C4F1}" dt="2025-02-05T21:52:57.883" v="3124" actId="1076"/>
          <ac:picMkLst>
            <pc:docMk/>
            <pc:sldMk cId="221028876" sldId="297"/>
            <ac:picMk id="5" creationId="{7371290F-97BD-8BA7-49F2-A32482937A17}"/>
          </ac:picMkLst>
        </pc:picChg>
        <pc:picChg chg="add mod">
          <ac:chgData name="Manjunath K S" userId="4c4597969d1a2588" providerId="LiveId" clId="{15D26BC8-213E-4470-992A-3864B4F8C4F1}" dt="2025-02-05T21:53:09.012" v="3126" actId="1076"/>
          <ac:picMkLst>
            <pc:docMk/>
            <pc:sldMk cId="221028876" sldId="297"/>
            <ac:picMk id="9" creationId="{D478D815-E429-4B59-9771-48D9182DA5CF}"/>
          </ac:picMkLst>
        </pc:picChg>
      </pc:sldChg>
      <pc:sldChg chg="addSp delSp modSp new mod setBg modNotesTx">
        <pc:chgData name="Manjunath K S" userId="4c4597969d1a2588" providerId="LiveId" clId="{15D26BC8-213E-4470-992A-3864B4F8C4F1}" dt="2025-02-26T09:56:54.767" v="6683"/>
        <pc:sldMkLst>
          <pc:docMk/>
          <pc:sldMk cId="4019013764" sldId="298"/>
        </pc:sldMkLst>
        <pc:spChg chg="mod">
          <ac:chgData name="Manjunath K S" userId="4c4597969d1a2588" providerId="LiveId" clId="{15D26BC8-213E-4470-992A-3864B4F8C4F1}" dt="2025-02-26T09:54:09.583" v="6670" actId="26606"/>
          <ac:spMkLst>
            <pc:docMk/>
            <pc:sldMk cId="4019013764" sldId="298"/>
            <ac:spMk id="2" creationId="{24CBBE34-C9F8-12B2-38E4-5F6DB21B72B3}"/>
          </ac:spMkLst>
        </pc:spChg>
        <pc:spChg chg="mod">
          <ac:chgData name="Manjunath K S" userId="4c4597969d1a2588" providerId="LiveId" clId="{15D26BC8-213E-4470-992A-3864B4F8C4F1}" dt="2025-02-26T09:54:09.583" v="6670" actId="26606"/>
          <ac:spMkLst>
            <pc:docMk/>
            <pc:sldMk cId="4019013764" sldId="298"/>
            <ac:spMk id="3" creationId="{89767151-A269-AE25-3F77-69FC7EC5D845}"/>
          </ac:spMkLst>
        </pc:spChg>
        <pc:spChg chg="add del">
          <ac:chgData name="Manjunath K S" userId="4c4597969d1a2588" providerId="LiveId" clId="{15D26BC8-213E-4470-992A-3864B4F8C4F1}" dt="2025-02-26T09:54:09.567" v="6669" actId="26606"/>
          <ac:spMkLst>
            <pc:docMk/>
            <pc:sldMk cId="4019013764" sldId="298"/>
            <ac:spMk id="8" creationId="{3AD318CC-E2A8-4E27-9548-A047A78999B1}"/>
          </ac:spMkLst>
        </pc:spChg>
        <pc:spChg chg="add">
          <ac:chgData name="Manjunath K S" userId="4c4597969d1a2588" providerId="LiveId" clId="{15D26BC8-213E-4470-992A-3864B4F8C4F1}" dt="2025-02-26T09:54:09.583" v="6670" actId="26606"/>
          <ac:spMkLst>
            <pc:docMk/>
            <pc:sldMk cId="4019013764" sldId="298"/>
            <ac:spMk id="9" creationId="{9F7D5CDA-D291-4307-BF55-1381FED29634}"/>
          </ac:spMkLst>
        </pc:spChg>
        <pc:spChg chg="add del">
          <ac:chgData name="Manjunath K S" userId="4c4597969d1a2588" providerId="LiveId" clId="{15D26BC8-213E-4470-992A-3864B4F8C4F1}" dt="2025-02-26T09:54:01.606" v="6663" actId="26606"/>
          <ac:spMkLst>
            <pc:docMk/>
            <pc:sldMk cId="4019013764" sldId="298"/>
            <ac:spMk id="10" creationId="{DBC6133C-0615-4CE4-9132-37E609A9BDFA}"/>
          </ac:spMkLst>
        </pc:spChg>
        <pc:spChg chg="add del">
          <ac:chgData name="Manjunath K S" userId="4c4597969d1a2588" providerId="LiveId" clId="{15D26BC8-213E-4470-992A-3864B4F8C4F1}" dt="2025-02-26T09:54:01.606" v="6663" actId="26606"/>
          <ac:spMkLst>
            <pc:docMk/>
            <pc:sldMk cId="4019013764" sldId="298"/>
            <ac:spMk id="12" creationId="{169CC832-2974-4E8D-90ED-3E2941BA7336}"/>
          </ac:spMkLst>
        </pc:spChg>
        <pc:spChg chg="add del">
          <ac:chgData name="Manjunath K S" userId="4c4597969d1a2588" providerId="LiveId" clId="{15D26BC8-213E-4470-992A-3864B4F8C4F1}" dt="2025-02-26T09:54:01.606" v="6663" actId="26606"/>
          <ac:spMkLst>
            <pc:docMk/>
            <pc:sldMk cId="4019013764" sldId="298"/>
            <ac:spMk id="14" creationId="{55222F96-971A-4F90-B841-6BAB416C7AC1}"/>
          </ac:spMkLst>
        </pc:spChg>
        <pc:spChg chg="add del">
          <ac:chgData name="Manjunath K S" userId="4c4597969d1a2588" providerId="LiveId" clId="{15D26BC8-213E-4470-992A-3864B4F8C4F1}" dt="2025-02-26T09:54:01.606" v="6663" actId="26606"/>
          <ac:spMkLst>
            <pc:docMk/>
            <pc:sldMk cId="4019013764" sldId="298"/>
            <ac:spMk id="16" creationId="{08980754-6F4B-43C9-B9BE-127B6BED6586}"/>
          </ac:spMkLst>
        </pc:spChg>
        <pc:spChg chg="add del">
          <ac:chgData name="Manjunath K S" userId="4c4597969d1a2588" providerId="LiveId" clId="{15D26BC8-213E-4470-992A-3864B4F8C4F1}" dt="2025-02-26T09:54:01.606" v="6663" actId="26606"/>
          <ac:spMkLst>
            <pc:docMk/>
            <pc:sldMk cId="4019013764" sldId="298"/>
            <ac:spMk id="18" creationId="{2C1BBA94-3F40-40AA-8BB9-E69E25E537C1}"/>
          </ac:spMkLst>
        </pc:spChg>
        <pc:spChg chg="add del">
          <ac:chgData name="Manjunath K S" userId="4c4597969d1a2588" providerId="LiveId" clId="{15D26BC8-213E-4470-992A-3864B4F8C4F1}" dt="2025-02-26T09:54:02.542" v="6665" actId="26606"/>
          <ac:spMkLst>
            <pc:docMk/>
            <pc:sldMk cId="4019013764" sldId="298"/>
            <ac:spMk id="20" creationId="{DBC6133C-0615-4CE4-9132-37E609A9BDFA}"/>
          </ac:spMkLst>
        </pc:spChg>
        <pc:spChg chg="add del">
          <ac:chgData name="Manjunath K S" userId="4c4597969d1a2588" providerId="LiveId" clId="{15D26BC8-213E-4470-992A-3864B4F8C4F1}" dt="2025-02-26T09:54:02.542" v="6665" actId="26606"/>
          <ac:spMkLst>
            <pc:docMk/>
            <pc:sldMk cId="4019013764" sldId="298"/>
            <ac:spMk id="21" creationId="{169CC832-2974-4E8D-90ED-3E2941BA7336}"/>
          </ac:spMkLst>
        </pc:spChg>
        <pc:spChg chg="add del">
          <ac:chgData name="Manjunath K S" userId="4c4597969d1a2588" providerId="LiveId" clId="{15D26BC8-213E-4470-992A-3864B4F8C4F1}" dt="2025-02-26T09:54:02.542" v="6665" actId="26606"/>
          <ac:spMkLst>
            <pc:docMk/>
            <pc:sldMk cId="4019013764" sldId="298"/>
            <ac:spMk id="22" creationId="{55222F96-971A-4F90-B841-6BAB416C7AC1}"/>
          </ac:spMkLst>
        </pc:spChg>
        <pc:spChg chg="add del">
          <ac:chgData name="Manjunath K S" userId="4c4597969d1a2588" providerId="LiveId" clId="{15D26BC8-213E-4470-992A-3864B4F8C4F1}" dt="2025-02-26T09:54:02.542" v="6665" actId="26606"/>
          <ac:spMkLst>
            <pc:docMk/>
            <pc:sldMk cId="4019013764" sldId="298"/>
            <ac:spMk id="23" creationId="{08980754-6F4B-43C9-B9BE-127B6BED6586}"/>
          </ac:spMkLst>
        </pc:spChg>
        <pc:spChg chg="add del">
          <ac:chgData name="Manjunath K S" userId="4c4597969d1a2588" providerId="LiveId" clId="{15D26BC8-213E-4470-992A-3864B4F8C4F1}" dt="2025-02-26T09:54:02.542" v="6665" actId="26606"/>
          <ac:spMkLst>
            <pc:docMk/>
            <pc:sldMk cId="4019013764" sldId="298"/>
            <ac:spMk id="24" creationId="{2C1BBA94-3F40-40AA-8BB9-E69E25E537C1}"/>
          </ac:spMkLst>
        </pc:spChg>
        <pc:spChg chg="add del">
          <ac:chgData name="Manjunath K S" userId="4c4597969d1a2588" providerId="LiveId" clId="{15D26BC8-213E-4470-992A-3864B4F8C4F1}" dt="2025-02-26T09:54:04.910" v="6667" actId="26606"/>
          <ac:spMkLst>
            <pc:docMk/>
            <pc:sldMk cId="4019013764" sldId="298"/>
            <ac:spMk id="27" creationId="{DBC6133C-0615-4CE4-9132-37E609A9BDFA}"/>
          </ac:spMkLst>
        </pc:spChg>
        <pc:spChg chg="add del">
          <ac:chgData name="Manjunath K S" userId="4c4597969d1a2588" providerId="LiveId" clId="{15D26BC8-213E-4470-992A-3864B4F8C4F1}" dt="2025-02-26T09:54:04.910" v="6667" actId="26606"/>
          <ac:spMkLst>
            <pc:docMk/>
            <pc:sldMk cId="4019013764" sldId="298"/>
            <ac:spMk id="28" creationId="{169CC832-2974-4E8D-90ED-3E2941BA7336}"/>
          </ac:spMkLst>
        </pc:spChg>
        <pc:spChg chg="add del">
          <ac:chgData name="Manjunath K S" userId="4c4597969d1a2588" providerId="LiveId" clId="{15D26BC8-213E-4470-992A-3864B4F8C4F1}" dt="2025-02-26T09:54:04.910" v="6667" actId="26606"/>
          <ac:spMkLst>
            <pc:docMk/>
            <pc:sldMk cId="4019013764" sldId="298"/>
            <ac:spMk id="29" creationId="{55222F96-971A-4F90-B841-6BAB416C7AC1}"/>
          </ac:spMkLst>
        </pc:spChg>
        <pc:spChg chg="add del">
          <ac:chgData name="Manjunath K S" userId="4c4597969d1a2588" providerId="LiveId" clId="{15D26BC8-213E-4470-992A-3864B4F8C4F1}" dt="2025-02-26T09:54:04.910" v="6667" actId="26606"/>
          <ac:spMkLst>
            <pc:docMk/>
            <pc:sldMk cId="4019013764" sldId="298"/>
            <ac:spMk id="30" creationId="{08980754-6F4B-43C9-B9BE-127B6BED6586}"/>
          </ac:spMkLst>
        </pc:spChg>
        <pc:spChg chg="add del">
          <ac:chgData name="Manjunath K S" userId="4c4597969d1a2588" providerId="LiveId" clId="{15D26BC8-213E-4470-992A-3864B4F8C4F1}" dt="2025-02-26T09:54:04.910" v="6667" actId="26606"/>
          <ac:spMkLst>
            <pc:docMk/>
            <pc:sldMk cId="4019013764" sldId="298"/>
            <ac:spMk id="31" creationId="{2C1BBA94-3F40-40AA-8BB9-E69E25E537C1}"/>
          </ac:spMkLst>
        </pc:spChg>
        <pc:spChg chg="add del">
          <ac:chgData name="Manjunath K S" userId="4c4597969d1a2588" providerId="LiveId" clId="{15D26BC8-213E-4470-992A-3864B4F8C4F1}" dt="2025-02-26T09:54:09.567" v="6669" actId="26606"/>
          <ac:spMkLst>
            <pc:docMk/>
            <pc:sldMk cId="4019013764" sldId="298"/>
            <ac:spMk id="36" creationId="{2C1BBA94-3F40-40AA-8BB9-E69E25E537C1}"/>
          </ac:spMkLst>
        </pc:spChg>
        <pc:grpChg chg="add del">
          <ac:chgData name="Manjunath K S" userId="4c4597969d1a2588" providerId="LiveId" clId="{15D26BC8-213E-4470-992A-3864B4F8C4F1}" dt="2025-02-26T09:54:09.567" v="6669" actId="26606"/>
          <ac:grpSpMkLst>
            <pc:docMk/>
            <pc:sldMk cId="4019013764" sldId="298"/>
            <ac:grpSpMk id="34" creationId="{B14B560F-9DD7-4302-A60B-EBD3EF59B073}"/>
          </ac:grpSpMkLst>
        </pc:grpChg>
        <pc:picChg chg="add">
          <ac:chgData name="Manjunath K S" userId="4c4597969d1a2588" providerId="LiveId" clId="{15D26BC8-213E-4470-992A-3864B4F8C4F1}" dt="2025-02-26T09:54:09.583" v="6670" actId="26606"/>
          <ac:picMkLst>
            <pc:docMk/>
            <pc:sldMk cId="4019013764" sldId="298"/>
            <ac:picMk id="5" creationId="{1AAC54BD-1613-0F82-1D73-ADF543D1C759}"/>
          </ac:picMkLst>
        </pc:picChg>
        <pc:picChg chg="add del">
          <ac:chgData name="Manjunath K S" userId="4c4597969d1a2588" providerId="LiveId" clId="{15D26BC8-213E-4470-992A-3864B4F8C4F1}" dt="2025-02-26T09:54:01.606" v="6663" actId="26606"/>
          <ac:picMkLst>
            <pc:docMk/>
            <pc:sldMk cId="4019013764" sldId="298"/>
            <ac:picMk id="7" creationId="{F6933239-8F5D-9D21-77E7-E23C264E390A}"/>
          </ac:picMkLst>
        </pc:picChg>
        <pc:picChg chg="add del">
          <ac:chgData name="Manjunath K S" userId="4c4597969d1a2588" providerId="LiveId" clId="{15D26BC8-213E-4470-992A-3864B4F8C4F1}" dt="2025-02-26T09:54:02.542" v="6665" actId="26606"/>
          <ac:picMkLst>
            <pc:docMk/>
            <pc:sldMk cId="4019013764" sldId="298"/>
            <ac:picMk id="25" creationId="{A392CFE5-2C06-090E-FD2E-32D625D4266D}"/>
          </ac:picMkLst>
        </pc:picChg>
        <pc:picChg chg="add del">
          <ac:chgData name="Manjunath K S" userId="4c4597969d1a2588" providerId="LiveId" clId="{15D26BC8-213E-4470-992A-3864B4F8C4F1}" dt="2025-02-26T09:54:04.910" v="6667" actId="26606"/>
          <ac:picMkLst>
            <pc:docMk/>
            <pc:sldMk cId="4019013764" sldId="298"/>
            <ac:picMk id="32" creationId="{F6933239-8F5D-9D21-77E7-E23C264E390A}"/>
          </ac:picMkLst>
        </pc:picChg>
      </pc:sldChg>
      <pc:sldChg chg="addSp delSp modSp new mod">
        <pc:chgData name="Manjunath K S" userId="4c4597969d1a2588" providerId="LiveId" clId="{15D26BC8-213E-4470-992A-3864B4F8C4F1}" dt="2025-02-18T21:47:17.103" v="6131" actId="255"/>
        <pc:sldMkLst>
          <pc:docMk/>
          <pc:sldMk cId="3890162118" sldId="299"/>
        </pc:sldMkLst>
        <pc:spChg chg="mod">
          <ac:chgData name="Manjunath K S" userId="4c4597969d1a2588" providerId="LiveId" clId="{15D26BC8-213E-4470-992A-3864B4F8C4F1}" dt="2025-02-18T21:47:17.103" v="6131" actId="255"/>
          <ac:spMkLst>
            <pc:docMk/>
            <pc:sldMk cId="3890162118" sldId="299"/>
            <ac:spMk id="2" creationId="{CBB1125F-4105-B383-0111-6C9B2F30829C}"/>
          </ac:spMkLst>
        </pc:spChg>
        <pc:spChg chg="add mod">
          <ac:chgData name="Manjunath K S" userId="4c4597969d1a2588" providerId="LiveId" clId="{15D26BC8-213E-4470-992A-3864B4F8C4F1}" dt="2025-02-08T14:34:54.798" v="5369" actId="114"/>
          <ac:spMkLst>
            <pc:docMk/>
            <pc:sldMk cId="3890162118" sldId="299"/>
            <ac:spMk id="3" creationId="{4C5E3807-4369-E417-1B00-F23C79FB3218}"/>
          </ac:spMkLst>
        </pc:spChg>
        <pc:spChg chg="add mod">
          <ac:chgData name="Manjunath K S" userId="4c4597969d1a2588" providerId="LiveId" clId="{15D26BC8-213E-4470-992A-3864B4F8C4F1}" dt="2025-02-08T15:00:19.790" v="5470" actId="20577"/>
          <ac:spMkLst>
            <pc:docMk/>
            <pc:sldMk cId="3890162118" sldId="299"/>
            <ac:spMk id="14" creationId="{AC5BBB86-0C2A-61A8-78ED-C9FC073C8947}"/>
          </ac:spMkLst>
        </pc:spChg>
        <pc:picChg chg="add mod ord">
          <ac:chgData name="Manjunath K S" userId="4c4597969d1a2588" providerId="LiveId" clId="{15D26BC8-213E-4470-992A-3864B4F8C4F1}" dt="2025-02-06T09:46:02.330" v="3243" actId="14100"/>
          <ac:picMkLst>
            <pc:docMk/>
            <pc:sldMk cId="3890162118" sldId="299"/>
            <ac:picMk id="12" creationId="{A3DB0D52-F437-306C-067A-A92516DD011B}"/>
          </ac:picMkLst>
        </pc:picChg>
        <pc:picChg chg="add mod">
          <ac:chgData name="Manjunath K S" userId="4c4597969d1a2588" providerId="LiveId" clId="{15D26BC8-213E-4470-992A-3864B4F8C4F1}" dt="2025-02-06T09:46:55.810" v="3248" actId="1076"/>
          <ac:picMkLst>
            <pc:docMk/>
            <pc:sldMk cId="3890162118" sldId="299"/>
            <ac:picMk id="16" creationId="{0737FCA3-3FE8-4AA8-0DE2-F1178AF7FB61}"/>
          </ac:picMkLst>
        </pc:picChg>
      </pc:sldChg>
      <pc:sldChg chg="addSp delSp modSp new mod modNotesTx">
        <pc:chgData name="Manjunath K S" userId="4c4597969d1a2588" providerId="LiveId" clId="{15D26BC8-213E-4470-992A-3864B4F8C4F1}" dt="2025-02-26T09:57:55.610" v="6684"/>
        <pc:sldMkLst>
          <pc:docMk/>
          <pc:sldMk cId="2671612452" sldId="300"/>
        </pc:sldMkLst>
        <pc:spChg chg="mod">
          <ac:chgData name="Manjunath K S" userId="4c4597969d1a2588" providerId="LiveId" clId="{15D26BC8-213E-4470-992A-3864B4F8C4F1}" dt="2025-02-18T21:48:00.824" v="6135" actId="108"/>
          <ac:spMkLst>
            <pc:docMk/>
            <pc:sldMk cId="2671612452" sldId="300"/>
            <ac:spMk id="2" creationId="{F1494011-3D16-B579-C047-BD6E1AB324FB}"/>
          </ac:spMkLst>
        </pc:spChg>
        <pc:spChg chg="add mod">
          <ac:chgData name="Manjunath K S" userId="4c4597969d1a2588" providerId="LiveId" clId="{15D26BC8-213E-4470-992A-3864B4F8C4F1}" dt="2025-02-06T09:53:15.434" v="3353" actId="1076"/>
          <ac:spMkLst>
            <pc:docMk/>
            <pc:sldMk cId="2671612452" sldId="300"/>
            <ac:spMk id="9" creationId="{573E77F6-AD38-90F9-FEC0-C50A6C519514}"/>
          </ac:spMkLst>
        </pc:spChg>
        <pc:spChg chg="add mod">
          <ac:chgData name="Manjunath K S" userId="4c4597969d1a2588" providerId="LiveId" clId="{15D26BC8-213E-4470-992A-3864B4F8C4F1}" dt="2025-02-08T13:52:19.255" v="5070"/>
          <ac:spMkLst>
            <pc:docMk/>
            <pc:sldMk cId="2671612452" sldId="300"/>
            <ac:spMk id="12" creationId="{80B7B969-F3A5-85D7-734F-0B06B2BF87CA}"/>
          </ac:spMkLst>
        </pc:spChg>
        <pc:spChg chg="add mod">
          <ac:chgData name="Manjunath K S" userId="4c4597969d1a2588" providerId="LiveId" clId="{15D26BC8-213E-4470-992A-3864B4F8C4F1}" dt="2025-02-06T10:17:43.219" v="3426" actId="1076"/>
          <ac:spMkLst>
            <pc:docMk/>
            <pc:sldMk cId="2671612452" sldId="300"/>
            <ac:spMk id="14" creationId="{BCB3F115-D311-9953-EBAC-E71288EFCF80}"/>
          </ac:spMkLst>
        </pc:spChg>
        <pc:spChg chg="add mod">
          <ac:chgData name="Manjunath K S" userId="4c4597969d1a2588" providerId="LiveId" clId="{15D26BC8-213E-4470-992A-3864B4F8C4F1}" dt="2025-02-08T13:46:54.708" v="5025" actId="20577"/>
          <ac:spMkLst>
            <pc:docMk/>
            <pc:sldMk cId="2671612452" sldId="300"/>
            <ac:spMk id="15" creationId="{3D06361B-5244-507D-892D-A3DFC20E53A3}"/>
          </ac:spMkLst>
        </pc:spChg>
        <pc:spChg chg="add mod">
          <ac:chgData name="Manjunath K S" userId="4c4597969d1a2588" providerId="LiveId" clId="{15D26BC8-213E-4470-992A-3864B4F8C4F1}" dt="2025-02-08T13:52:38.912" v="5071"/>
          <ac:spMkLst>
            <pc:docMk/>
            <pc:sldMk cId="2671612452" sldId="300"/>
            <ac:spMk id="18" creationId="{B4E8337D-96C9-9532-3ADB-B504F2407FB5}"/>
          </ac:spMkLst>
        </pc:spChg>
        <pc:spChg chg="add mod">
          <ac:chgData name="Manjunath K S" userId="4c4597969d1a2588" providerId="LiveId" clId="{15D26BC8-213E-4470-992A-3864B4F8C4F1}" dt="2025-02-06T15:54:38.637" v="3867" actId="17032"/>
          <ac:spMkLst>
            <pc:docMk/>
            <pc:sldMk cId="2671612452" sldId="300"/>
            <ac:spMk id="20" creationId="{C92E8777-D649-E7B1-15A5-E4BD110C567E}"/>
          </ac:spMkLst>
        </pc:spChg>
        <pc:spChg chg="add mod">
          <ac:chgData name="Manjunath K S" userId="4c4597969d1a2588" providerId="LiveId" clId="{15D26BC8-213E-4470-992A-3864B4F8C4F1}" dt="2025-02-06T15:54:55.753" v="3869" actId="17032"/>
          <ac:spMkLst>
            <pc:docMk/>
            <pc:sldMk cId="2671612452" sldId="300"/>
            <ac:spMk id="21" creationId="{651F43F4-9F5D-04E7-008D-86839011A88C}"/>
          </ac:spMkLst>
        </pc:spChg>
        <pc:graphicFrameChg chg="add mod ord modGraphic">
          <ac:chgData name="Manjunath K S" userId="4c4597969d1a2588" providerId="LiveId" clId="{15D26BC8-213E-4470-992A-3864B4F8C4F1}" dt="2025-02-06T10:17:09.763" v="3420" actId="14734"/>
          <ac:graphicFrameMkLst>
            <pc:docMk/>
            <pc:sldMk cId="2671612452" sldId="300"/>
            <ac:graphicFrameMk id="11" creationId="{3986E905-081A-E7D6-AA78-788AB77852C3}"/>
          </ac:graphicFrameMkLst>
        </pc:graphicFrameChg>
        <pc:picChg chg="add mod">
          <ac:chgData name="Manjunath K S" userId="4c4597969d1a2588" providerId="LiveId" clId="{15D26BC8-213E-4470-992A-3864B4F8C4F1}" dt="2025-02-06T10:29:37.778" v="3489" actId="1076"/>
          <ac:picMkLst>
            <pc:docMk/>
            <pc:sldMk cId="2671612452" sldId="300"/>
            <ac:picMk id="17" creationId="{224F44AE-74A7-3A38-4578-4A972FEA65BB}"/>
          </ac:picMkLst>
        </pc:picChg>
      </pc:sldChg>
      <pc:sldChg chg="addSp delSp modSp new mod setBg">
        <pc:chgData name="Manjunath K S" userId="4c4597969d1a2588" providerId="LiveId" clId="{15D26BC8-213E-4470-992A-3864B4F8C4F1}" dt="2025-02-26T09:58:57.684" v="6690" actId="255"/>
        <pc:sldMkLst>
          <pc:docMk/>
          <pc:sldMk cId="1991186251" sldId="301"/>
        </pc:sldMkLst>
        <pc:spChg chg="mod">
          <ac:chgData name="Manjunath K S" userId="4c4597969d1a2588" providerId="LiveId" clId="{15D26BC8-213E-4470-992A-3864B4F8C4F1}" dt="2025-02-26T09:58:35.880" v="6685" actId="26606"/>
          <ac:spMkLst>
            <pc:docMk/>
            <pc:sldMk cId="1991186251" sldId="301"/>
            <ac:spMk id="2" creationId="{CC050CCC-3114-2C68-5338-2E4BC3E23412}"/>
          </ac:spMkLst>
        </pc:spChg>
        <pc:spChg chg="del mod">
          <ac:chgData name="Manjunath K S" userId="4c4597969d1a2588" providerId="LiveId" clId="{15D26BC8-213E-4470-992A-3864B4F8C4F1}" dt="2025-02-26T09:58:35.880" v="6685" actId="26606"/>
          <ac:spMkLst>
            <pc:docMk/>
            <pc:sldMk cId="1991186251" sldId="301"/>
            <ac:spMk id="3" creationId="{3470BF68-B5B8-CA2F-75C6-01CFA0502E5E}"/>
          </ac:spMkLst>
        </pc:spChg>
        <pc:spChg chg="add">
          <ac:chgData name="Manjunath K S" userId="4c4597969d1a2588" providerId="LiveId" clId="{15D26BC8-213E-4470-992A-3864B4F8C4F1}" dt="2025-02-26T09:58:35.880" v="6685" actId="26606"/>
          <ac:spMkLst>
            <pc:docMk/>
            <pc:sldMk cId="1991186251" sldId="301"/>
            <ac:spMk id="10" creationId="{B50AB553-2A96-4A92-96F2-93548E096954}"/>
          </ac:spMkLst>
        </pc:spChg>
        <pc:graphicFrameChg chg="add mod modGraphic">
          <ac:chgData name="Manjunath K S" userId="4c4597969d1a2588" providerId="LiveId" clId="{15D26BC8-213E-4470-992A-3864B4F8C4F1}" dt="2025-02-26T09:58:57.684" v="6690" actId="255"/>
          <ac:graphicFrameMkLst>
            <pc:docMk/>
            <pc:sldMk cId="1991186251" sldId="301"/>
            <ac:graphicFrameMk id="5" creationId="{9129B32F-C953-CAE8-5916-F16EA8F8959D}"/>
          </ac:graphicFrameMkLst>
        </pc:graphicFrameChg>
        <pc:picChg chg="add">
          <ac:chgData name="Manjunath K S" userId="4c4597969d1a2588" providerId="LiveId" clId="{15D26BC8-213E-4470-992A-3864B4F8C4F1}" dt="2025-02-26T09:58:35.880" v="6685" actId="26606"/>
          <ac:picMkLst>
            <pc:docMk/>
            <pc:sldMk cId="1991186251" sldId="301"/>
            <ac:picMk id="6" creationId="{CBC88421-158E-F8A3-6962-8952C996536F}"/>
          </ac:picMkLst>
        </pc:picChg>
      </pc:sldChg>
      <pc:sldChg chg="addSp delSp modSp new mod">
        <pc:chgData name="Manjunath K S" userId="4c4597969d1a2588" providerId="LiveId" clId="{15D26BC8-213E-4470-992A-3864B4F8C4F1}" dt="2025-02-18T21:47:37.494" v="6133" actId="113"/>
        <pc:sldMkLst>
          <pc:docMk/>
          <pc:sldMk cId="2083998581" sldId="302"/>
        </pc:sldMkLst>
        <pc:spChg chg="mod">
          <ac:chgData name="Manjunath K S" userId="4c4597969d1a2588" providerId="LiveId" clId="{15D26BC8-213E-4470-992A-3864B4F8C4F1}" dt="2025-02-18T21:47:37.494" v="6133" actId="113"/>
          <ac:spMkLst>
            <pc:docMk/>
            <pc:sldMk cId="2083998581" sldId="302"/>
            <ac:spMk id="2" creationId="{4453D3C5-B536-6F1C-65AC-065370FF6599}"/>
          </ac:spMkLst>
        </pc:spChg>
        <pc:spChg chg="add mod">
          <ac:chgData name="Manjunath K S" userId="4c4597969d1a2588" providerId="LiveId" clId="{15D26BC8-213E-4470-992A-3864B4F8C4F1}" dt="2025-02-08T14:40:11.504" v="5384" actId="20577"/>
          <ac:spMkLst>
            <pc:docMk/>
            <pc:sldMk cId="2083998581" sldId="302"/>
            <ac:spMk id="9" creationId="{053F8652-532C-9EDF-E6C9-95DEEC696C92}"/>
          </ac:spMkLst>
        </pc:spChg>
        <pc:spChg chg="add mod">
          <ac:chgData name="Manjunath K S" userId="4c4597969d1a2588" providerId="LiveId" clId="{15D26BC8-213E-4470-992A-3864B4F8C4F1}" dt="2025-02-08T15:00:54.303" v="5471"/>
          <ac:spMkLst>
            <pc:docMk/>
            <pc:sldMk cId="2083998581" sldId="302"/>
            <ac:spMk id="14" creationId="{43EEA0A8-01AD-E188-A87F-6FB0A8CC96EC}"/>
          </ac:spMkLst>
        </pc:spChg>
        <pc:picChg chg="add mod ord">
          <ac:chgData name="Manjunath K S" userId="4c4597969d1a2588" providerId="LiveId" clId="{15D26BC8-213E-4470-992A-3864B4F8C4F1}" dt="2025-02-06T14:34:24.358" v="3582" actId="14100"/>
          <ac:picMkLst>
            <pc:docMk/>
            <pc:sldMk cId="2083998581" sldId="302"/>
            <ac:picMk id="5" creationId="{7DFD068F-6A50-5220-C129-ADD494A7D149}"/>
          </ac:picMkLst>
        </pc:picChg>
        <pc:picChg chg="add mod">
          <ac:chgData name="Manjunath K S" userId="4c4597969d1a2588" providerId="LiveId" clId="{15D26BC8-213E-4470-992A-3864B4F8C4F1}" dt="2025-02-06T14:34:39.468" v="3585" actId="1076"/>
          <ac:picMkLst>
            <pc:docMk/>
            <pc:sldMk cId="2083998581" sldId="302"/>
            <ac:picMk id="7" creationId="{372AB84E-D8A6-3282-3FC1-6DE3D5EBD710}"/>
          </ac:picMkLst>
        </pc:picChg>
      </pc:sldChg>
      <pc:sldChg chg="addSp delSp modSp new mod">
        <pc:chgData name="Manjunath K S" userId="4c4597969d1a2588" providerId="LiveId" clId="{15D26BC8-213E-4470-992A-3864B4F8C4F1}" dt="2025-02-25T08:43:17.521" v="6372" actId="1076"/>
        <pc:sldMkLst>
          <pc:docMk/>
          <pc:sldMk cId="1105018168" sldId="303"/>
        </pc:sldMkLst>
        <pc:spChg chg="mod">
          <ac:chgData name="Manjunath K S" userId="4c4597969d1a2588" providerId="LiveId" clId="{15D26BC8-213E-4470-992A-3864B4F8C4F1}" dt="2025-02-06T15:30:22.445" v="3654" actId="14100"/>
          <ac:spMkLst>
            <pc:docMk/>
            <pc:sldMk cId="1105018168" sldId="303"/>
            <ac:spMk id="2" creationId="{F86EF66C-692B-33AD-ABE6-E4EAFB14C432}"/>
          </ac:spMkLst>
        </pc:spChg>
        <pc:spChg chg="mod">
          <ac:chgData name="Manjunath K S" userId="4c4597969d1a2588" providerId="LiveId" clId="{15D26BC8-213E-4470-992A-3864B4F8C4F1}" dt="2025-02-08T14:04:00.971" v="5206"/>
          <ac:spMkLst>
            <pc:docMk/>
            <pc:sldMk cId="1105018168" sldId="303"/>
            <ac:spMk id="3" creationId="{44E52ECF-E1AD-7E2D-C438-73E33CA1E1A1}"/>
          </ac:spMkLst>
        </pc:spChg>
        <pc:spChg chg="add mod">
          <ac:chgData name="Manjunath K S" userId="4c4597969d1a2588" providerId="LiveId" clId="{15D26BC8-213E-4470-992A-3864B4F8C4F1}" dt="2025-02-08T14:05:35.545" v="5221"/>
          <ac:spMkLst>
            <pc:docMk/>
            <pc:sldMk cId="1105018168" sldId="303"/>
            <ac:spMk id="7" creationId="{EE693FD3-3A60-D918-3E9E-151274276F38}"/>
          </ac:spMkLst>
        </pc:spChg>
        <pc:spChg chg="add mod">
          <ac:chgData name="Manjunath K S" userId="4c4597969d1a2588" providerId="LiveId" clId="{15D26BC8-213E-4470-992A-3864B4F8C4F1}" dt="2025-02-25T08:43:17.521" v="6372" actId="1076"/>
          <ac:spMkLst>
            <pc:docMk/>
            <pc:sldMk cId="1105018168" sldId="303"/>
            <ac:spMk id="9" creationId="{D38CCD6D-5B5A-027F-979C-E7D74110358F}"/>
          </ac:spMkLst>
        </pc:spChg>
        <pc:spChg chg="add mod">
          <ac:chgData name="Manjunath K S" userId="4c4597969d1a2588" providerId="LiveId" clId="{15D26BC8-213E-4470-992A-3864B4F8C4F1}" dt="2025-02-06T15:44:54.735" v="3851" actId="17032"/>
          <ac:spMkLst>
            <pc:docMk/>
            <pc:sldMk cId="1105018168" sldId="303"/>
            <ac:spMk id="10" creationId="{3E9EBB36-0771-ED2E-2DC2-784EE2139234}"/>
          </ac:spMkLst>
        </pc:spChg>
        <pc:spChg chg="add mod">
          <ac:chgData name="Manjunath K S" userId="4c4597969d1a2588" providerId="LiveId" clId="{15D26BC8-213E-4470-992A-3864B4F8C4F1}" dt="2025-02-08T14:10:12.988" v="5242" actId="404"/>
          <ac:spMkLst>
            <pc:docMk/>
            <pc:sldMk cId="1105018168" sldId="303"/>
            <ac:spMk id="13" creationId="{D8475F8F-011F-8F42-1004-1E4DEE4FE28F}"/>
          </ac:spMkLst>
        </pc:spChg>
        <pc:spChg chg="add mod">
          <ac:chgData name="Manjunath K S" userId="4c4597969d1a2588" providerId="LiveId" clId="{15D26BC8-213E-4470-992A-3864B4F8C4F1}" dt="2025-02-06T15:53:05.728" v="3865" actId="17032"/>
          <ac:spMkLst>
            <pc:docMk/>
            <pc:sldMk cId="1105018168" sldId="303"/>
            <ac:spMk id="14" creationId="{1ADF7AC5-467E-7A6D-2567-8BA02A432DD0}"/>
          </ac:spMkLst>
        </pc:spChg>
        <pc:graphicFrameChg chg="add mod">
          <ac:chgData name="Manjunath K S" userId="4c4597969d1a2588" providerId="LiveId" clId="{15D26BC8-213E-4470-992A-3864B4F8C4F1}" dt="2025-02-06T15:43:30.365" v="3837" actId="1076"/>
          <ac:graphicFrameMkLst>
            <pc:docMk/>
            <pc:sldMk cId="1105018168" sldId="303"/>
            <ac:graphicFrameMk id="6" creationId="{D198C1C3-4EAD-6FA6-B5EE-F0004C016EB8}"/>
          </ac:graphicFrameMkLst>
        </pc:graphicFrameChg>
        <pc:picChg chg="add mod">
          <ac:chgData name="Manjunath K S" userId="4c4597969d1a2588" providerId="LiveId" clId="{15D26BC8-213E-4470-992A-3864B4F8C4F1}" dt="2025-02-06T15:52:52.217" v="3863" actId="14100"/>
          <ac:picMkLst>
            <pc:docMk/>
            <pc:sldMk cId="1105018168" sldId="303"/>
            <ac:picMk id="12" creationId="{E9696AC5-5DC4-F44A-90A6-7521E1C98899}"/>
          </ac:picMkLst>
        </pc:picChg>
      </pc:sldChg>
      <pc:sldChg chg="addSp delSp modSp new mod setBg">
        <pc:chgData name="Manjunath K S" userId="4c4597969d1a2588" providerId="LiveId" clId="{15D26BC8-213E-4470-992A-3864B4F8C4F1}" dt="2025-02-26T10:00:11.322" v="6693" actId="26606"/>
        <pc:sldMkLst>
          <pc:docMk/>
          <pc:sldMk cId="3341793597" sldId="304"/>
        </pc:sldMkLst>
        <pc:spChg chg="mod">
          <ac:chgData name="Manjunath K S" userId="4c4597969d1a2588" providerId="LiveId" clId="{15D26BC8-213E-4470-992A-3864B4F8C4F1}" dt="2025-02-26T10:00:11.322" v="6693" actId="26606"/>
          <ac:spMkLst>
            <pc:docMk/>
            <pc:sldMk cId="3341793597" sldId="304"/>
            <ac:spMk id="2" creationId="{9969B25A-8702-B5DA-99EE-0F1195A9C7D0}"/>
          </ac:spMkLst>
        </pc:spChg>
        <pc:spChg chg="add del mod">
          <ac:chgData name="Manjunath K S" userId="4c4597969d1a2588" providerId="LiveId" clId="{15D26BC8-213E-4470-992A-3864B4F8C4F1}" dt="2025-02-26T10:00:11.322" v="6693" actId="26606"/>
          <ac:spMkLst>
            <pc:docMk/>
            <pc:sldMk cId="3341793597" sldId="304"/>
            <ac:spMk id="6" creationId="{4E75B7BA-E90C-6E0C-5FC7-2396C2D9B98A}"/>
          </ac:spMkLst>
        </pc:spChg>
        <pc:spChg chg="add del">
          <ac:chgData name="Manjunath K S" userId="4c4597969d1a2588" providerId="LiveId" clId="{15D26BC8-213E-4470-992A-3864B4F8C4F1}" dt="2025-02-26T10:00:11.322" v="6692" actId="26606"/>
          <ac:spMkLst>
            <pc:docMk/>
            <pc:sldMk cId="3341793597" sldId="304"/>
            <ac:spMk id="12" creationId="{56E9B3E6-E277-4D68-BA48-9CB43FFBD6E2}"/>
          </ac:spMkLst>
        </pc:spChg>
        <pc:spChg chg="add del">
          <ac:chgData name="Manjunath K S" userId="4c4597969d1a2588" providerId="LiveId" clId="{15D26BC8-213E-4470-992A-3864B4F8C4F1}" dt="2025-02-26T10:00:11.322" v="6692" actId="26606"/>
          <ac:spMkLst>
            <pc:docMk/>
            <pc:sldMk cId="3341793597" sldId="304"/>
            <ac:spMk id="19" creationId="{D5B0017B-2ECA-49AF-B397-DC140825DF8D}"/>
          </ac:spMkLst>
        </pc:spChg>
        <pc:spChg chg="add">
          <ac:chgData name="Manjunath K S" userId="4c4597969d1a2588" providerId="LiveId" clId="{15D26BC8-213E-4470-992A-3864B4F8C4F1}" dt="2025-02-26T10:00:11.322" v="6693" actId="26606"/>
          <ac:spMkLst>
            <pc:docMk/>
            <pc:sldMk cId="3341793597" sldId="304"/>
            <ac:spMk id="23" creationId="{C0763A76-9F1C-4FC5-82B7-DD475DA461B2}"/>
          </ac:spMkLst>
        </pc:spChg>
        <pc:spChg chg="add">
          <ac:chgData name="Manjunath K S" userId="4c4597969d1a2588" providerId="LiveId" clId="{15D26BC8-213E-4470-992A-3864B4F8C4F1}" dt="2025-02-26T10:00:11.322" v="6693" actId="26606"/>
          <ac:spMkLst>
            <pc:docMk/>
            <pc:sldMk cId="3341793597" sldId="304"/>
            <ac:spMk id="24" creationId="{E81BF4F6-F2CF-4984-9D14-D6966D92F99F}"/>
          </ac:spMkLst>
        </pc:spChg>
        <pc:spChg chg="add">
          <ac:chgData name="Manjunath K S" userId="4c4597969d1a2588" providerId="LiveId" clId="{15D26BC8-213E-4470-992A-3864B4F8C4F1}" dt="2025-02-26T10:00:11.322" v="6693" actId="26606"/>
          <ac:spMkLst>
            <pc:docMk/>
            <pc:sldMk cId="3341793597" sldId="304"/>
            <ac:spMk id="25" creationId="{4E75B7BA-E90C-6E0C-5FC7-2396C2D9B98A}"/>
          </ac:spMkLst>
        </pc:spChg>
        <pc:grpChg chg="add del">
          <ac:chgData name="Manjunath K S" userId="4c4597969d1a2588" providerId="LiveId" clId="{15D26BC8-213E-4470-992A-3864B4F8C4F1}" dt="2025-02-26T10:00:11.322" v="6692" actId="26606"/>
          <ac:grpSpMkLst>
            <pc:docMk/>
            <pc:sldMk cId="3341793597" sldId="304"/>
            <ac:grpSpMk id="14" creationId="{AE1C45F0-260A-458C-96ED-C1F6D2151219}"/>
          </ac:grpSpMkLst>
        </pc:grpChg>
        <pc:graphicFrameChg chg="add del">
          <ac:chgData name="Manjunath K S" userId="4c4597969d1a2588" providerId="LiveId" clId="{15D26BC8-213E-4470-992A-3864B4F8C4F1}" dt="2025-02-26T10:00:11.322" v="6692" actId="26606"/>
          <ac:graphicFrameMkLst>
            <pc:docMk/>
            <pc:sldMk cId="3341793597" sldId="304"/>
            <ac:graphicFrameMk id="8" creationId="{455616F4-93A5-1C71-D7D4-B08C0754C951}"/>
          </ac:graphicFrameMkLst>
        </pc:graphicFrameChg>
        <pc:picChg chg="add">
          <ac:chgData name="Manjunath K S" userId="4c4597969d1a2588" providerId="LiveId" clId="{15D26BC8-213E-4470-992A-3864B4F8C4F1}" dt="2025-02-26T10:00:11.322" v="6693" actId="26606"/>
          <ac:picMkLst>
            <pc:docMk/>
            <pc:sldMk cId="3341793597" sldId="304"/>
            <ac:picMk id="26" creationId="{4F25AA88-1EAA-860C-4076-EEAC43E72649}"/>
          </ac:picMkLst>
        </pc:picChg>
        <pc:cxnChg chg="add del">
          <ac:chgData name="Manjunath K S" userId="4c4597969d1a2588" providerId="LiveId" clId="{15D26BC8-213E-4470-992A-3864B4F8C4F1}" dt="2025-02-26T10:00:11.322" v="6692" actId="26606"/>
          <ac:cxnSpMkLst>
            <pc:docMk/>
            <pc:sldMk cId="3341793597" sldId="304"/>
            <ac:cxnSpMk id="21" creationId="{6CF1BAF6-AD41-4082-B212-8A1F9A2E8779}"/>
          </ac:cxnSpMkLst>
        </pc:cxnChg>
      </pc:sldChg>
      <pc:sldChg chg="addSp delSp modSp new mod chgLayout">
        <pc:chgData name="Manjunath K S" userId="4c4597969d1a2588" providerId="LiveId" clId="{15D26BC8-213E-4470-992A-3864B4F8C4F1}" dt="2025-02-18T21:48:26.634" v="6138" actId="113"/>
        <pc:sldMkLst>
          <pc:docMk/>
          <pc:sldMk cId="3471184942" sldId="305"/>
        </pc:sldMkLst>
        <pc:spChg chg="mod ord">
          <ac:chgData name="Manjunath K S" userId="4c4597969d1a2588" providerId="LiveId" clId="{15D26BC8-213E-4470-992A-3864B4F8C4F1}" dt="2025-02-18T21:48:26.634" v="6138" actId="113"/>
          <ac:spMkLst>
            <pc:docMk/>
            <pc:sldMk cId="3471184942" sldId="305"/>
            <ac:spMk id="2" creationId="{4D748F55-CA2E-9993-8BDA-507F2D1D80A0}"/>
          </ac:spMkLst>
        </pc:spChg>
        <pc:spChg chg="add mod">
          <ac:chgData name="Manjunath K S" userId="4c4597969d1a2588" providerId="LiveId" clId="{15D26BC8-213E-4470-992A-3864B4F8C4F1}" dt="2025-02-08T14:20:17.534" v="5304" actId="113"/>
          <ac:spMkLst>
            <pc:docMk/>
            <pc:sldMk cId="3471184942" sldId="305"/>
            <ac:spMk id="4" creationId="{5D783535-2ABA-9B0C-D625-4837F39C9EAB}"/>
          </ac:spMkLst>
        </pc:spChg>
        <pc:spChg chg="add mod">
          <ac:chgData name="Manjunath K S" userId="4c4597969d1a2588" providerId="LiveId" clId="{15D26BC8-213E-4470-992A-3864B4F8C4F1}" dt="2025-02-08T14:58:37.592" v="5467" actId="20577"/>
          <ac:spMkLst>
            <pc:docMk/>
            <pc:sldMk cId="3471184942" sldId="305"/>
            <ac:spMk id="8" creationId="{77E41686-F139-9813-A82F-FCF024ECEE8F}"/>
          </ac:spMkLst>
        </pc:spChg>
        <pc:spChg chg="add mod">
          <ac:chgData name="Manjunath K S" userId="4c4597969d1a2588" providerId="LiveId" clId="{15D26BC8-213E-4470-992A-3864B4F8C4F1}" dt="2025-02-08T14:45:39.775" v="5430" actId="20577"/>
          <ac:spMkLst>
            <pc:docMk/>
            <pc:sldMk cId="3471184942" sldId="305"/>
            <ac:spMk id="9" creationId="{124B4DD6-5FA8-3D06-EA01-208281007682}"/>
          </ac:spMkLst>
        </pc:spChg>
        <pc:spChg chg="add mod">
          <ac:chgData name="Manjunath K S" userId="4c4597969d1a2588" providerId="LiveId" clId="{15D26BC8-213E-4470-992A-3864B4F8C4F1}" dt="2025-02-08T14:44:35.651" v="5421" actId="14100"/>
          <ac:spMkLst>
            <pc:docMk/>
            <pc:sldMk cId="3471184942" sldId="305"/>
            <ac:spMk id="10" creationId="{F5E4D693-1783-8228-2921-5EFF5E0ABBCF}"/>
          </ac:spMkLst>
        </pc:spChg>
        <pc:spChg chg="add mod">
          <ac:chgData name="Manjunath K S" userId="4c4597969d1a2588" providerId="LiveId" clId="{15D26BC8-213E-4470-992A-3864B4F8C4F1}" dt="2025-02-08T14:45:08.953" v="5423" actId="14100"/>
          <ac:spMkLst>
            <pc:docMk/>
            <pc:sldMk cId="3471184942" sldId="305"/>
            <ac:spMk id="11" creationId="{4BCB9D57-24A6-87D8-ED6D-C7129F9F7550}"/>
          </ac:spMkLst>
        </pc:spChg>
        <pc:picChg chg="add mod ord">
          <ac:chgData name="Manjunath K S" userId="4c4597969d1a2588" providerId="LiveId" clId="{15D26BC8-213E-4470-992A-3864B4F8C4F1}" dt="2025-02-06T16:16:58.113" v="3922" actId="700"/>
          <ac:picMkLst>
            <pc:docMk/>
            <pc:sldMk cId="3471184942" sldId="305"/>
            <ac:picMk id="5" creationId="{13A36B9A-BEF2-78AD-CE36-46656FC56E1B}"/>
          </ac:picMkLst>
        </pc:picChg>
        <pc:picChg chg="add mod">
          <ac:chgData name="Manjunath K S" userId="4c4597969d1a2588" providerId="LiveId" clId="{15D26BC8-213E-4470-992A-3864B4F8C4F1}" dt="2025-02-06T16:11:40.247" v="3899" actId="1076"/>
          <ac:picMkLst>
            <pc:docMk/>
            <pc:sldMk cId="3471184942" sldId="305"/>
            <ac:picMk id="7" creationId="{A87C491C-1912-2C5A-5F08-E70E42C00B3C}"/>
          </ac:picMkLst>
        </pc:picChg>
      </pc:sldChg>
      <pc:sldChg chg="addSp delSp modSp new mod">
        <pc:chgData name="Manjunath K S" userId="4c4597969d1a2588" providerId="LiveId" clId="{15D26BC8-213E-4470-992A-3864B4F8C4F1}" dt="2025-02-18T21:48:33.284" v="6139" actId="113"/>
        <pc:sldMkLst>
          <pc:docMk/>
          <pc:sldMk cId="3827393898" sldId="306"/>
        </pc:sldMkLst>
        <pc:spChg chg="mod">
          <ac:chgData name="Manjunath K S" userId="4c4597969d1a2588" providerId="LiveId" clId="{15D26BC8-213E-4470-992A-3864B4F8C4F1}" dt="2025-02-18T21:48:33.284" v="6139" actId="113"/>
          <ac:spMkLst>
            <pc:docMk/>
            <pc:sldMk cId="3827393898" sldId="306"/>
            <ac:spMk id="2" creationId="{A67A28F1-B255-7450-956C-4C2536665309}"/>
          </ac:spMkLst>
        </pc:spChg>
        <pc:spChg chg="add mod">
          <ac:chgData name="Manjunath K S" userId="4c4597969d1a2588" providerId="LiveId" clId="{15D26BC8-213E-4470-992A-3864B4F8C4F1}" dt="2025-02-08T14:22:55.846" v="5324" actId="20577"/>
          <ac:spMkLst>
            <pc:docMk/>
            <pc:sldMk cId="3827393898" sldId="306"/>
            <ac:spMk id="5" creationId="{92C91229-D9BF-5A8D-5F11-92F9EED469DD}"/>
          </ac:spMkLst>
        </pc:spChg>
        <pc:spChg chg="add mod">
          <ac:chgData name="Manjunath K S" userId="4c4597969d1a2588" providerId="LiveId" clId="{15D26BC8-213E-4470-992A-3864B4F8C4F1}" dt="2025-02-08T14:47:49.877" v="5437" actId="404"/>
          <ac:spMkLst>
            <pc:docMk/>
            <pc:sldMk cId="3827393898" sldId="306"/>
            <ac:spMk id="6" creationId="{161CC5E7-1E18-FB88-52EE-67E9B0217A33}"/>
          </ac:spMkLst>
        </pc:spChg>
        <pc:spChg chg="add mod">
          <ac:chgData name="Manjunath K S" userId="4c4597969d1a2588" providerId="LiveId" clId="{15D26BC8-213E-4470-992A-3864B4F8C4F1}" dt="2025-02-08T14:48:21.214" v="5440" actId="20577"/>
          <ac:spMkLst>
            <pc:docMk/>
            <pc:sldMk cId="3827393898" sldId="306"/>
            <ac:spMk id="10" creationId="{41695595-C97A-61B2-0D0A-9AD807775EF8}"/>
          </ac:spMkLst>
        </pc:spChg>
        <pc:spChg chg="add mod">
          <ac:chgData name="Manjunath K S" userId="4c4597969d1a2588" providerId="LiveId" clId="{15D26BC8-213E-4470-992A-3864B4F8C4F1}" dt="2025-02-08T14:21:42.326" v="5308" actId="14100"/>
          <ac:spMkLst>
            <pc:docMk/>
            <pc:sldMk cId="3827393898" sldId="306"/>
            <ac:spMk id="12" creationId="{F8956EE2-73CE-4B74-F586-00B58FA94EAE}"/>
          </ac:spMkLst>
        </pc:spChg>
        <pc:spChg chg="add mod">
          <ac:chgData name="Manjunath K S" userId="4c4597969d1a2588" providerId="LiveId" clId="{15D26BC8-213E-4470-992A-3864B4F8C4F1}" dt="2025-02-06T16:38:48.309" v="4032" actId="17032"/>
          <ac:spMkLst>
            <pc:docMk/>
            <pc:sldMk cId="3827393898" sldId="306"/>
            <ac:spMk id="14" creationId="{EFF6D47E-6237-F81E-1A10-C49C49A4EF8B}"/>
          </ac:spMkLst>
        </pc:spChg>
        <pc:spChg chg="add mod">
          <ac:chgData name="Manjunath K S" userId="4c4597969d1a2588" providerId="LiveId" clId="{15D26BC8-213E-4470-992A-3864B4F8C4F1}" dt="2025-02-06T16:39:02.569" v="4034" actId="17032"/>
          <ac:spMkLst>
            <pc:docMk/>
            <pc:sldMk cId="3827393898" sldId="306"/>
            <ac:spMk id="15" creationId="{E674A0DD-B85B-8FF7-C614-0D9129459F63}"/>
          </ac:spMkLst>
        </pc:spChg>
        <pc:picChg chg="add mod">
          <ac:chgData name="Manjunath K S" userId="4c4597969d1a2588" providerId="LiveId" clId="{15D26BC8-213E-4470-992A-3864B4F8C4F1}" dt="2025-02-08T14:24:46.797" v="5346" actId="14100"/>
          <ac:picMkLst>
            <pc:docMk/>
            <pc:sldMk cId="3827393898" sldId="306"/>
            <ac:picMk id="8" creationId="{5D60D3E6-5185-3470-EEC0-FCD33A752531}"/>
          </ac:picMkLst>
        </pc:picChg>
      </pc:sldChg>
      <pc:sldChg chg="addSp delSp modSp new mod setBg">
        <pc:chgData name="Manjunath K S" userId="4c4597969d1a2588" providerId="LiveId" clId="{15D26BC8-213E-4470-992A-3864B4F8C4F1}" dt="2025-02-26T10:01:49.719" v="6694" actId="26606"/>
        <pc:sldMkLst>
          <pc:docMk/>
          <pc:sldMk cId="509561427" sldId="307"/>
        </pc:sldMkLst>
        <pc:spChg chg="mod">
          <ac:chgData name="Manjunath K S" userId="4c4597969d1a2588" providerId="LiveId" clId="{15D26BC8-213E-4470-992A-3864B4F8C4F1}" dt="2025-02-26T10:01:49.719" v="6694" actId="26606"/>
          <ac:spMkLst>
            <pc:docMk/>
            <pc:sldMk cId="509561427" sldId="307"/>
            <ac:spMk id="2" creationId="{63BF4E7D-3EEE-1A1A-CD5E-74A516420938}"/>
          </ac:spMkLst>
        </pc:spChg>
        <pc:spChg chg="add mod">
          <ac:chgData name="Manjunath K S" userId="4c4597969d1a2588" providerId="LiveId" clId="{15D26BC8-213E-4470-992A-3864B4F8C4F1}" dt="2025-02-26T10:01:49.719" v="6694" actId="26606"/>
          <ac:spMkLst>
            <pc:docMk/>
            <pc:sldMk cId="509561427" sldId="307"/>
            <ac:spMk id="4" creationId="{5D3009F8-C368-0B40-6CCF-81C4B1853E29}"/>
          </ac:spMkLst>
        </pc:spChg>
        <pc:picChg chg="add">
          <ac:chgData name="Manjunath K S" userId="4c4597969d1a2588" providerId="LiveId" clId="{15D26BC8-213E-4470-992A-3864B4F8C4F1}" dt="2025-02-26T10:01:49.719" v="6694" actId="26606"/>
          <ac:picMkLst>
            <pc:docMk/>
            <pc:sldMk cId="509561427" sldId="307"/>
            <ac:picMk id="6" creationId="{39BD7887-0D74-218A-22F7-33AFC4521B53}"/>
          </ac:picMkLst>
        </pc:picChg>
        <pc:cxnChg chg="add">
          <ac:chgData name="Manjunath K S" userId="4c4597969d1a2588" providerId="LiveId" clId="{15D26BC8-213E-4470-992A-3864B4F8C4F1}" dt="2025-02-26T10:01:49.719" v="6694" actId="26606"/>
          <ac:cxnSpMkLst>
            <pc:docMk/>
            <pc:sldMk cId="509561427" sldId="307"/>
            <ac:cxnSpMk id="10" creationId="{1503BFE4-729B-D9D0-C17B-501E6AF1127A}"/>
          </ac:cxnSpMkLst>
        </pc:cxnChg>
      </pc:sldChg>
      <pc:sldChg chg="addSp delSp modSp new mod setBg">
        <pc:chgData name="Manjunath K S" userId="4c4597969d1a2588" providerId="LiveId" clId="{15D26BC8-213E-4470-992A-3864B4F8C4F1}" dt="2025-02-18T22:04:13.748" v="6335" actId="113"/>
        <pc:sldMkLst>
          <pc:docMk/>
          <pc:sldMk cId="1981240966" sldId="308"/>
        </pc:sldMkLst>
        <pc:spChg chg="mod">
          <ac:chgData name="Manjunath K S" userId="4c4597969d1a2588" providerId="LiveId" clId="{15D26BC8-213E-4470-992A-3864B4F8C4F1}" dt="2025-02-18T21:54:32.100" v="6146" actId="26606"/>
          <ac:spMkLst>
            <pc:docMk/>
            <pc:sldMk cId="1981240966" sldId="308"/>
            <ac:spMk id="2" creationId="{C1660CA6-21F2-1437-D67D-7C2CF92CB6F5}"/>
          </ac:spMkLst>
        </pc:spChg>
        <pc:spChg chg="mod">
          <ac:chgData name="Manjunath K S" userId="4c4597969d1a2588" providerId="LiveId" clId="{15D26BC8-213E-4470-992A-3864B4F8C4F1}" dt="2025-02-18T22:04:13.748" v="6335" actId="113"/>
          <ac:spMkLst>
            <pc:docMk/>
            <pc:sldMk cId="1981240966" sldId="308"/>
            <ac:spMk id="3" creationId="{247F3D48-03A3-2CA3-F0B5-BA51080E8E25}"/>
          </ac:spMkLst>
        </pc:spChg>
        <pc:spChg chg="add">
          <ac:chgData name="Manjunath K S" userId="4c4597969d1a2588" providerId="LiveId" clId="{15D26BC8-213E-4470-992A-3864B4F8C4F1}" dt="2025-02-18T21:54:32.100" v="6146" actId="26606"/>
          <ac:spMkLst>
            <pc:docMk/>
            <pc:sldMk cId="1981240966" sldId="308"/>
            <ac:spMk id="8" creationId="{777A147A-9ED8-46B4-8660-1B3C2AA880B5}"/>
          </ac:spMkLst>
        </pc:spChg>
        <pc:spChg chg="add">
          <ac:chgData name="Manjunath K S" userId="4c4597969d1a2588" providerId="LiveId" clId="{15D26BC8-213E-4470-992A-3864B4F8C4F1}" dt="2025-02-18T21:54:32.100" v="6146" actId="26606"/>
          <ac:spMkLst>
            <pc:docMk/>
            <pc:sldMk cId="1981240966" sldId="308"/>
            <ac:spMk id="10" creationId="{5D6C15A0-C087-4593-8414-2B4EC1CDC3DE}"/>
          </ac:spMkLst>
        </pc:spChg>
      </pc:sldChg>
      <pc:sldChg chg="addSp delSp modSp new mod">
        <pc:chgData name="Manjunath K S" userId="4c4597969d1a2588" providerId="LiveId" clId="{15D26BC8-213E-4470-992A-3864B4F8C4F1}" dt="2025-02-06T18:53:56.480" v="4140" actId="122"/>
        <pc:sldMkLst>
          <pc:docMk/>
          <pc:sldMk cId="3173736432" sldId="309"/>
        </pc:sldMkLst>
        <pc:spChg chg="mod">
          <ac:chgData name="Manjunath K S" userId="4c4597969d1a2588" providerId="LiveId" clId="{15D26BC8-213E-4470-992A-3864B4F8C4F1}" dt="2025-02-06T18:53:18.499" v="4133" actId="1076"/>
          <ac:spMkLst>
            <pc:docMk/>
            <pc:sldMk cId="3173736432" sldId="309"/>
            <ac:spMk id="2" creationId="{E310DADA-286F-91DA-48B2-7FE066529F34}"/>
          </ac:spMkLst>
        </pc:spChg>
        <pc:spChg chg="add mod">
          <ac:chgData name="Manjunath K S" userId="4c4597969d1a2588" providerId="LiveId" clId="{15D26BC8-213E-4470-992A-3864B4F8C4F1}" dt="2025-02-06T18:53:28.156" v="4135" actId="1076"/>
          <ac:spMkLst>
            <pc:docMk/>
            <pc:sldMk cId="3173736432" sldId="309"/>
            <ac:spMk id="5" creationId="{8D02C926-8DE1-0035-F530-F26FACF27684}"/>
          </ac:spMkLst>
        </pc:spChg>
        <pc:graphicFrameChg chg="add mod ord modGraphic">
          <ac:chgData name="Manjunath K S" userId="4c4597969d1a2588" providerId="LiveId" clId="{15D26BC8-213E-4470-992A-3864B4F8C4F1}" dt="2025-02-06T18:53:56.480" v="4140" actId="122"/>
          <ac:graphicFrameMkLst>
            <pc:docMk/>
            <pc:sldMk cId="3173736432" sldId="309"/>
            <ac:graphicFrameMk id="4" creationId="{BD1B8097-7CFD-E8E1-5791-1EE99A007F81}"/>
          </ac:graphicFrameMkLst>
        </pc:graphicFrameChg>
      </pc:sldChg>
      <pc:sldChg chg="addSp delSp modSp new del mod setBg">
        <pc:chgData name="Manjunath K S" userId="4c4597969d1a2588" providerId="LiveId" clId="{15D26BC8-213E-4470-992A-3864B4F8C4F1}" dt="2025-02-10T08:38:33.912" v="5716" actId="2696"/>
        <pc:sldMkLst>
          <pc:docMk/>
          <pc:sldMk cId="2569822287" sldId="310"/>
        </pc:sldMkLst>
      </pc:sldChg>
      <pc:sldChg chg="addSp delSp modSp new mod setBg addAnim">
        <pc:chgData name="Manjunath K S" userId="4c4597969d1a2588" providerId="LiveId" clId="{15D26BC8-213E-4470-992A-3864B4F8C4F1}" dt="2025-02-18T22:08:09.375" v="6336" actId="26606"/>
        <pc:sldMkLst>
          <pc:docMk/>
          <pc:sldMk cId="3247262846" sldId="311"/>
        </pc:sldMkLst>
        <pc:spChg chg="mod">
          <ac:chgData name="Manjunath K S" userId="4c4597969d1a2588" providerId="LiveId" clId="{15D26BC8-213E-4470-992A-3864B4F8C4F1}" dt="2025-02-18T22:08:09.375" v="6336" actId="26606"/>
          <ac:spMkLst>
            <pc:docMk/>
            <pc:sldMk cId="3247262846" sldId="311"/>
            <ac:spMk id="2" creationId="{8EC71180-1618-0410-04BF-F63439E92516}"/>
          </ac:spMkLst>
        </pc:spChg>
        <pc:spChg chg="add">
          <ac:chgData name="Manjunath K S" userId="4c4597969d1a2588" providerId="LiveId" clId="{15D26BC8-213E-4470-992A-3864B4F8C4F1}" dt="2025-02-18T22:08:09.375" v="6336" actId="26606"/>
          <ac:spMkLst>
            <pc:docMk/>
            <pc:sldMk cId="3247262846" sldId="311"/>
            <ac:spMk id="15" creationId="{C1DD1A8A-57D5-4A81-AD04-532B043C5611}"/>
          </ac:spMkLst>
        </pc:spChg>
        <pc:spChg chg="add">
          <ac:chgData name="Manjunath K S" userId="4c4597969d1a2588" providerId="LiveId" clId="{15D26BC8-213E-4470-992A-3864B4F8C4F1}" dt="2025-02-18T22:08:09.375" v="6336" actId="26606"/>
          <ac:spMkLst>
            <pc:docMk/>
            <pc:sldMk cId="3247262846" sldId="311"/>
            <ac:spMk id="17" creationId="{007891EC-4501-44ED-A8C8-B11B6DB767AB}"/>
          </ac:spMkLst>
        </pc:spChg>
        <pc:picChg chg="add">
          <ac:chgData name="Manjunath K S" userId="4c4597969d1a2588" providerId="LiveId" clId="{15D26BC8-213E-4470-992A-3864B4F8C4F1}" dt="2025-02-18T22:08:09.375" v="6336" actId="26606"/>
          <ac:picMkLst>
            <pc:docMk/>
            <pc:sldMk cId="3247262846" sldId="311"/>
            <ac:picMk id="11" creationId="{855C8127-A9A7-F1F4-3ACD-A72684FB00A4}"/>
          </ac:picMkLst>
        </pc:picChg>
      </pc:sldChg>
      <pc:sldChg chg="addSp modSp new mod setBg">
        <pc:chgData name="Manjunath K S" userId="4c4597969d1a2588" providerId="LiveId" clId="{15D26BC8-213E-4470-992A-3864B4F8C4F1}" dt="2025-02-26T10:06:49.784" v="6695" actId="26606"/>
        <pc:sldMkLst>
          <pc:docMk/>
          <pc:sldMk cId="3304369338" sldId="312"/>
        </pc:sldMkLst>
        <pc:spChg chg="mod">
          <ac:chgData name="Manjunath K S" userId="4c4597969d1a2588" providerId="LiveId" clId="{15D26BC8-213E-4470-992A-3864B4F8C4F1}" dt="2025-02-26T10:06:49.784" v="6695" actId="26606"/>
          <ac:spMkLst>
            <pc:docMk/>
            <pc:sldMk cId="3304369338" sldId="312"/>
            <ac:spMk id="2" creationId="{77D7EDC3-B995-A01F-30F8-6CD9BF81B7C6}"/>
          </ac:spMkLst>
        </pc:spChg>
        <pc:spChg chg="mod">
          <ac:chgData name="Manjunath K S" userId="4c4597969d1a2588" providerId="LiveId" clId="{15D26BC8-213E-4470-992A-3864B4F8C4F1}" dt="2025-02-26T10:06:49.784" v="6695" actId="26606"/>
          <ac:spMkLst>
            <pc:docMk/>
            <pc:sldMk cId="3304369338" sldId="312"/>
            <ac:spMk id="3" creationId="{C4D608F5-FCE5-4A4D-B4AF-F279F54455DB}"/>
          </ac:spMkLst>
        </pc:spChg>
        <pc:spChg chg="add">
          <ac:chgData name="Manjunath K S" userId="4c4597969d1a2588" providerId="LiveId" clId="{15D26BC8-213E-4470-992A-3864B4F8C4F1}" dt="2025-02-26T10:06:49.784" v="6695" actId="26606"/>
          <ac:spMkLst>
            <pc:docMk/>
            <pc:sldMk cId="3304369338" sldId="312"/>
            <ac:spMk id="8" creationId="{100EDD19-6802-4EC3-95CE-CFFAB042CFD6}"/>
          </ac:spMkLst>
        </pc:spChg>
        <pc:spChg chg="add">
          <ac:chgData name="Manjunath K S" userId="4c4597969d1a2588" providerId="LiveId" clId="{15D26BC8-213E-4470-992A-3864B4F8C4F1}" dt="2025-02-26T10:06:49.784" v="6695" actId="26606"/>
          <ac:spMkLst>
            <pc:docMk/>
            <pc:sldMk cId="3304369338" sldId="312"/>
            <ac:spMk id="10" creationId="{DB17E863-922E-4C26-BD64-E8FD41D28661}"/>
          </ac:spMkLst>
        </pc:spChg>
      </pc:sldChg>
      <pc:sldChg chg="addSp delSp modSp new mod setBg">
        <pc:chgData name="Manjunath K S" userId="4c4597969d1a2588" providerId="LiveId" clId="{15D26BC8-213E-4470-992A-3864B4F8C4F1}" dt="2025-02-18T22:09:38.095" v="6350" actId="27636"/>
        <pc:sldMkLst>
          <pc:docMk/>
          <pc:sldMk cId="30381882" sldId="313"/>
        </pc:sldMkLst>
        <pc:spChg chg="mod">
          <ac:chgData name="Manjunath K S" userId="4c4597969d1a2588" providerId="LiveId" clId="{15D26BC8-213E-4470-992A-3864B4F8C4F1}" dt="2025-02-18T22:09:31.605" v="6348" actId="27636"/>
          <ac:spMkLst>
            <pc:docMk/>
            <pc:sldMk cId="30381882" sldId="313"/>
            <ac:spMk id="2" creationId="{B64C6C8F-27E1-3E76-4A48-CACEC35D361A}"/>
          </ac:spMkLst>
        </pc:spChg>
        <pc:spChg chg="mod">
          <ac:chgData name="Manjunath K S" userId="4c4597969d1a2588" providerId="LiveId" clId="{15D26BC8-213E-4470-992A-3864B4F8C4F1}" dt="2025-02-18T22:09:38.095" v="6350" actId="27636"/>
          <ac:spMkLst>
            <pc:docMk/>
            <pc:sldMk cId="30381882" sldId="313"/>
            <ac:spMk id="3" creationId="{ABACC2E5-6780-9FF1-8374-DCB67E43722D}"/>
          </ac:spMkLst>
        </pc:spChg>
        <pc:spChg chg="add">
          <ac:chgData name="Manjunath K S" userId="4c4597969d1a2588" providerId="LiveId" clId="{15D26BC8-213E-4470-992A-3864B4F8C4F1}" dt="2025-02-18T22:08:57.495" v="6339" actId="26606"/>
          <ac:spMkLst>
            <pc:docMk/>
            <pc:sldMk cId="30381882" sldId="313"/>
            <ac:spMk id="13" creationId="{9F7D5CDA-D291-4307-BF55-1381FED29634}"/>
          </ac:spMkLst>
        </pc:spChg>
        <pc:picChg chg="add">
          <ac:chgData name="Manjunath K S" userId="4c4597969d1a2588" providerId="LiveId" clId="{15D26BC8-213E-4470-992A-3864B4F8C4F1}" dt="2025-02-18T22:08:57.495" v="6339" actId="26606"/>
          <ac:picMkLst>
            <pc:docMk/>
            <pc:sldMk cId="30381882" sldId="313"/>
            <ac:picMk id="14" creationId="{94B304CE-4EA1-1B0B-F5AB-B19C9E42CF55}"/>
          </ac:picMkLst>
        </pc:picChg>
      </pc:sldChg>
      <pc:sldChg chg="addSp modSp new mod setBg">
        <pc:chgData name="Manjunath K S" userId="4c4597969d1a2588" providerId="LiveId" clId="{15D26BC8-213E-4470-992A-3864B4F8C4F1}" dt="2025-02-26T10:06:59.595" v="6696" actId="26606"/>
        <pc:sldMkLst>
          <pc:docMk/>
          <pc:sldMk cId="2753229178" sldId="314"/>
        </pc:sldMkLst>
        <pc:spChg chg="mod">
          <ac:chgData name="Manjunath K S" userId="4c4597969d1a2588" providerId="LiveId" clId="{15D26BC8-213E-4470-992A-3864B4F8C4F1}" dt="2025-02-26T10:06:59.595" v="6696" actId="26606"/>
          <ac:spMkLst>
            <pc:docMk/>
            <pc:sldMk cId="2753229178" sldId="314"/>
            <ac:spMk id="2" creationId="{5B36E943-4EE9-D387-CC1C-4691288381E9}"/>
          </ac:spMkLst>
        </pc:spChg>
        <pc:spChg chg="mod">
          <ac:chgData name="Manjunath K S" userId="4c4597969d1a2588" providerId="LiveId" clId="{15D26BC8-213E-4470-992A-3864B4F8C4F1}" dt="2025-02-26T10:06:59.595" v="6696" actId="26606"/>
          <ac:spMkLst>
            <pc:docMk/>
            <pc:sldMk cId="2753229178" sldId="314"/>
            <ac:spMk id="3" creationId="{13E8A6FB-2CB4-8450-0DA3-5FB4CACD9755}"/>
          </ac:spMkLst>
        </pc:spChg>
        <pc:spChg chg="add">
          <ac:chgData name="Manjunath K S" userId="4c4597969d1a2588" providerId="LiveId" clId="{15D26BC8-213E-4470-992A-3864B4F8C4F1}" dt="2025-02-26T10:06:59.595" v="6696" actId="26606"/>
          <ac:spMkLst>
            <pc:docMk/>
            <pc:sldMk cId="2753229178" sldId="314"/>
            <ac:spMk id="8" creationId="{AC17DE74-01C9-4859-B65A-85CF999E8580}"/>
          </ac:spMkLst>
        </pc:spChg>
        <pc:spChg chg="add">
          <ac:chgData name="Manjunath K S" userId="4c4597969d1a2588" providerId="LiveId" clId="{15D26BC8-213E-4470-992A-3864B4F8C4F1}" dt="2025-02-26T10:06:59.595" v="6696" actId="26606"/>
          <ac:spMkLst>
            <pc:docMk/>
            <pc:sldMk cId="2753229178" sldId="314"/>
            <ac:spMk id="10" creationId="{068C0432-0E90-4CC1-8CD3-D44A90DF07EF}"/>
          </ac:spMkLst>
        </pc:spChg>
      </pc:sldChg>
      <pc:sldChg chg="addSp delSp modSp new mod setBg">
        <pc:chgData name="Manjunath K S" userId="4c4597969d1a2588" providerId="LiveId" clId="{15D26BC8-213E-4470-992A-3864B4F8C4F1}" dt="2025-02-18T22:10:31.694" v="6351" actId="26606"/>
        <pc:sldMkLst>
          <pc:docMk/>
          <pc:sldMk cId="2382675491" sldId="315"/>
        </pc:sldMkLst>
        <pc:spChg chg="mod">
          <ac:chgData name="Manjunath K S" userId="4c4597969d1a2588" providerId="LiveId" clId="{15D26BC8-213E-4470-992A-3864B4F8C4F1}" dt="2025-02-18T22:10:31.694" v="6351" actId="26606"/>
          <ac:spMkLst>
            <pc:docMk/>
            <pc:sldMk cId="2382675491" sldId="315"/>
            <ac:spMk id="2" creationId="{BCCADF4C-09EC-AD1D-832B-C6F51DA4910A}"/>
          </ac:spMkLst>
        </pc:spChg>
        <pc:spChg chg="add">
          <ac:chgData name="Manjunath K S" userId="4c4597969d1a2588" providerId="LiveId" clId="{15D26BC8-213E-4470-992A-3864B4F8C4F1}" dt="2025-02-18T22:10:31.694" v="6351" actId="26606"/>
          <ac:spMkLst>
            <pc:docMk/>
            <pc:sldMk cId="2382675491" sldId="315"/>
            <ac:spMk id="11" creationId="{5105D448-4A6C-48A3-8C3C-71AF58F3E506}"/>
          </ac:spMkLst>
        </pc:spChg>
        <pc:spChg chg="add">
          <ac:chgData name="Manjunath K S" userId="4c4597969d1a2588" providerId="LiveId" clId="{15D26BC8-213E-4470-992A-3864B4F8C4F1}" dt="2025-02-18T22:10:31.694" v="6351" actId="26606"/>
          <ac:spMkLst>
            <pc:docMk/>
            <pc:sldMk cId="2382675491" sldId="315"/>
            <ac:spMk id="13" creationId="{4025579F-C5D8-43BE-AF84-3E66A482C567}"/>
          </ac:spMkLst>
        </pc:spChg>
        <pc:graphicFrameChg chg="add mod ord modGraphic">
          <ac:chgData name="Manjunath K S" userId="4c4597969d1a2588" providerId="LiveId" clId="{15D26BC8-213E-4470-992A-3864B4F8C4F1}" dt="2025-02-18T22:10:31.694" v="6351" actId="26606"/>
          <ac:graphicFrameMkLst>
            <pc:docMk/>
            <pc:sldMk cId="2382675491" sldId="315"/>
            <ac:graphicFrameMk id="6" creationId="{67D0D0B8-2973-680B-716C-72594756C8E7}"/>
          </ac:graphicFrameMkLst>
        </pc:graphicFrameChg>
      </pc:sldChg>
      <pc:sldChg chg="addSp delSp modSp new mod setBg">
        <pc:chgData name="Manjunath K S" userId="4c4597969d1a2588" providerId="LiveId" clId="{15D26BC8-213E-4470-992A-3864B4F8C4F1}" dt="2025-02-26T10:07:31.221" v="6699" actId="26606"/>
        <pc:sldMkLst>
          <pc:docMk/>
          <pc:sldMk cId="207318657" sldId="316"/>
        </pc:sldMkLst>
        <pc:spChg chg="mod">
          <ac:chgData name="Manjunath K S" userId="4c4597969d1a2588" providerId="LiveId" clId="{15D26BC8-213E-4470-992A-3864B4F8C4F1}" dt="2025-02-26T10:07:31.221" v="6699" actId="26606"/>
          <ac:spMkLst>
            <pc:docMk/>
            <pc:sldMk cId="207318657" sldId="316"/>
            <ac:spMk id="2" creationId="{62CE81D1-3C09-2EA5-EB4E-CCE796862C1B}"/>
          </ac:spMkLst>
        </pc:spChg>
        <pc:spChg chg="add del mod">
          <ac:chgData name="Manjunath K S" userId="4c4597969d1a2588" providerId="LiveId" clId="{15D26BC8-213E-4470-992A-3864B4F8C4F1}" dt="2025-02-26T10:07:31.221" v="6699" actId="26606"/>
          <ac:spMkLst>
            <pc:docMk/>
            <pc:sldMk cId="207318657" sldId="316"/>
            <ac:spMk id="3" creationId="{8295C138-0033-3824-8C53-6F821862995C}"/>
          </ac:spMkLst>
        </pc:spChg>
        <pc:spChg chg="add del">
          <ac:chgData name="Manjunath K S" userId="4c4597969d1a2588" providerId="LiveId" clId="{15D26BC8-213E-4470-992A-3864B4F8C4F1}" dt="2025-02-26T10:07:31.221" v="6698" actId="26606"/>
          <ac:spMkLst>
            <pc:docMk/>
            <pc:sldMk cId="207318657" sldId="316"/>
            <ac:spMk id="8" creationId="{AC17DE74-01C9-4859-B65A-85CF999E8580}"/>
          </ac:spMkLst>
        </pc:spChg>
        <pc:spChg chg="add del">
          <ac:chgData name="Manjunath K S" userId="4c4597969d1a2588" providerId="LiveId" clId="{15D26BC8-213E-4470-992A-3864B4F8C4F1}" dt="2025-02-26T10:07:31.221" v="6698" actId="26606"/>
          <ac:spMkLst>
            <pc:docMk/>
            <pc:sldMk cId="207318657" sldId="316"/>
            <ac:spMk id="10" creationId="{068C0432-0E90-4CC1-8CD3-D44A90DF07EF}"/>
          </ac:spMkLst>
        </pc:spChg>
        <pc:spChg chg="add">
          <ac:chgData name="Manjunath K S" userId="4c4597969d1a2588" providerId="LiveId" clId="{15D26BC8-213E-4470-992A-3864B4F8C4F1}" dt="2025-02-26T10:07:31.221" v="6699" actId="26606"/>
          <ac:spMkLst>
            <pc:docMk/>
            <pc:sldMk cId="207318657" sldId="316"/>
            <ac:spMk id="12" creationId="{100EDD19-6802-4EC3-95CE-CFFAB042CFD6}"/>
          </ac:spMkLst>
        </pc:spChg>
        <pc:spChg chg="add">
          <ac:chgData name="Manjunath K S" userId="4c4597969d1a2588" providerId="LiveId" clId="{15D26BC8-213E-4470-992A-3864B4F8C4F1}" dt="2025-02-26T10:07:31.221" v="6699" actId="26606"/>
          <ac:spMkLst>
            <pc:docMk/>
            <pc:sldMk cId="207318657" sldId="316"/>
            <ac:spMk id="13" creationId="{DB17E863-922E-4C26-BD64-E8FD41D28661}"/>
          </ac:spMkLst>
        </pc:spChg>
      </pc:sldChg>
      <pc:sldChg chg="addSp delSp modSp new mod setBg modClrScheme addAnim delAnim chgLayout">
        <pc:chgData name="Manjunath K S" userId="4c4597969d1a2588" providerId="LiveId" clId="{15D26BC8-213E-4470-992A-3864B4F8C4F1}" dt="2025-02-18T22:14:33.835" v="6360"/>
        <pc:sldMkLst>
          <pc:docMk/>
          <pc:sldMk cId="406808641" sldId="317"/>
        </pc:sldMkLst>
        <pc:spChg chg="add mod ord">
          <ac:chgData name="Manjunath K S" userId="4c4597969d1a2588" providerId="LiveId" clId="{15D26BC8-213E-4470-992A-3864B4F8C4F1}" dt="2025-02-18T22:14:33.829" v="6359" actId="26606"/>
          <ac:spMkLst>
            <pc:docMk/>
            <pc:sldMk cId="406808641" sldId="317"/>
            <ac:spMk id="8" creationId="{FF812E42-DA30-F1A4-2207-61F3349059B0}"/>
          </ac:spMkLst>
        </pc:spChg>
        <pc:spChg chg="add">
          <ac:chgData name="Manjunath K S" userId="4c4597969d1a2588" providerId="LiveId" clId="{15D26BC8-213E-4470-992A-3864B4F8C4F1}" dt="2025-02-18T22:14:33.829" v="6359" actId="26606"/>
          <ac:spMkLst>
            <pc:docMk/>
            <pc:sldMk cId="406808641" sldId="317"/>
            <ac:spMk id="204" creationId="{3A930249-8242-4E2B-AF17-C01826488321}"/>
          </ac:spMkLst>
        </pc:spChg>
        <pc:spChg chg="add">
          <ac:chgData name="Manjunath K S" userId="4c4597969d1a2588" providerId="LiveId" clId="{15D26BC8-213E-4470-992A-3864B4F8C4F1}" dt="2025-02-18T22:14:33.829" v="6359" actId="26606"/>
          <ac:spMkLst>
            <pc:docMk/>
            <pc:sldMk cId="406808641" sldId="317"/>
            <ac:spMk id="205" creationId="{A5BDD999-C5E1-4B3E-A710-768673819165}"/>
          </ac:spMkLst>
        </pc:spChg>
        <pc:picChg chg="add">
          <ac:chgData name="Manjunath K S" userId="4c4597969d1a2588" providerId="LiveId" clId="{15D26BC8-213E-4470-992A-3864B4F8C4F1}" dt="2025-02-18T22:14:33.829" v="6359" actId="26606"/>
          <ac:picMkLst>
            <pc:docMk/>
            <pc:sldMk cId="406808641" sldId="317"/>
            <ac:picMk id="206" creationId="{96FE03C5-9528-D150-CEF2-1992104EAB8C}"/>
          </ac:picMkLst>
        </pc:picChg>
      </pc:sldChg>
      <pc:sldChg chg="addSp delSp modSp new del mod">
        <pc:chgData name="Manjunath K S" userId="4c4597969d1a2588" providerId="LiveId" clId="{15D26BC8-213E-4470-992A-3864B4F8C4F1}" dt="2025-02-18T08:02:31.106" v="5875" actId="2696"/>
        <pc:sldMkLst>
          <pc:docMk/>
          <pc:sldMk cId="2792274190" sldId="318"/>
        </pc:sldMkLst>
      </pc:sldChg>
      <pc:sldChg chg="addSp delSp modSp new mod setBg">
        <pc:chgData name="Manjunath K S" userId="4c4597969d1a2588" providerId="LiveId" clId="{15D26BC8-213E-4470-992A-3864B4F8C4F1}" dt="2025-02-18T22:14:45.291" v="6361" actId="26606"/>
        <pc:sldMkLst>
          <pc:docMk/>
          <pc:sldMk cId="3752384638" sldId="319"/>
        </pc:sldMkLst>
        <pc:spChg chg="mod">
          <ac:chgData name="Manjunath K S" userId="4c4597969d1a2588" providerId="LiveId" clId="{15D26BC8-213E-4470-992A-3864B4F8C4F1}" dt="2025-02-18T22:14:45.291" v="6361" actId="26606"/>
          <ac:spMkLst>
            <pc:docMk/>
            <pc:sldMk cId="3752384638" sldId="319"/>
            <ac:spMk id="2" creationId="{D18707B7-7FB0-E063-04B3-092FD2F18A29}"/>
          </ac:spMkLst>
        </pc:spChg>
        <pc:spChg chg="add">
          <ac:chgData name="Manjunath K S" userId="4c4597969d1a2588" providerId="LiveId" clId="{15D26BC8-213E-4470-992A-3864B4F8C4F1}" dt="2025-02-18T22:14:45.291" v="6361" actId="26606"/>
          <ac:spMkLst>
            <pc:docMk/>
            <pc:sldMk cId="3752384638" sldId="319"/>
            <ac:spMk id="9" creationId="{A7AE9375-4664-4DB2-922D-2782A6E439AC}"/>
          </ac:spMkLst>
        </pc:spChg>
        <pc:graphicFrameChg chg="add mod ord modGraphic">
          <ac:chgData name="Manjunath K S" userId="4c4597969d1a2588" providerId="LiveId" clId="{15D26BC8-213E-4470-992A-3864B4F8C4F1}" dt="2025-02-18T22:14:45.291" v="6361" actId="26606"/>
          <ac:graphicFrameMkLst>
            <pc:docMk/>
            <pc:sldMk cId="3752384638" sldId="319"/>
            <ac:graphicFrameMk id="4" creationId="{8A85E87C-A2BD-52FB-0C89-CD3C2ED1F500}"/>
          </ac:graphicFrameMkLst>
        </pc:graphicFrameChg>
        <pc:cxnChg chg="add">
          <ac:chgData name="Manjunath K S" userId="4c4597969d1a2588" providerId="LiveId" clId="{15D26BC8-213E-4470-992A-3864B4F8C4F1}" dt="2025-02-18T22:14:45.291" v="6361" actId="26606"/>
          <ac:cxnSpMkLst>
            <pc:docMk/>
            <pc:sldMk cId="3752384638" sldId="319"/>
            <ac:cxnSpMk id="11" creationId="{EE504C98-6397-41C1-A8D8-2D9C4ED307E0}"/>
          </ac:cxnSpMkLst>
        </pc:cxnChg>
        <pc:cxnChg chg="add">
          <ac:chgData name="Manjunath K S" userId="4c4597969d1a2588" providerId="LiveId" clId="{15D26BC8-213E-4470-992A-3864B4F8C4F1}" dt="2025-02-18T22:14:45.291" v="6361" actId="26606"/>
          <ac:cxnSpMkLst>
            <pc:docMk/>
            <pc:sldMk cId="3752384638" sldId="319"/>
            <ac:cxnSpMk id="13" creationId="{17C2F6CE-0CF2-4DDD-85F5-96799A328F15}"/>
          </ac:cxnSpMkLst>
        </pc:cxnChg>
      </pc:sldChg>
      <pc:sldChg chg="addSp delSp modSp new mod setBg modNotesTx">
        <pc:chgData name="Manjunath K S" userId="4c4597969d1a2588" providerId="LiveId" clId="{15D26BC8-213E-4470-992A-3864B4F8C4F1}" dt="2025-02-26T10:10:55.186" v="6702"/>
        <pc:sldMkLst>
          <pc:docMk/>
          <pc:sldMk cId="3248067060" sldId="320"/>
        </pc:sldMkLst>
        <pc:spChg chg="mod">
          <ac:chgData name="Manjunath K S" userId="4c4597969d1a2588" providerId="LiveId" clId="{15D26BC8-213E-4470-992A-3864B4F8C4F1}" dt="2025-02-18T22:14:52.573" v="6362" actId="26606"/>
          <ac:spMkLst>
            <pc:docMk/>
            <pc:sldMk cId="3248067060" sldId="320"/>
            <ac:spMk id="2" creationId="{CEB99187-6F1E-6F19-44EA-2D39F000A18A}"/>
          </ac:spMkLst>
        </pc:spChg>
        <pc:spChg chg="add">
          <ac:chgData name="Manjunath K S" userId="4c4597969d1a2588" providerId="LiveId" clId="{15D26BC8-213E-4470-992A-3864B4F8C4F1}" dt="2025-02-18T22:14:52.573" v="6362" actId="26606"/>
          <ac:spMkLst>
            <pc:docMk/>
            <pc:sldMk cId="3248067060" sldId="320"/>
            <ac:spMk id="10" creationId="{D4771268-CB57-404A-9271-370EB28F6090}"/>
          </ac:spMkLst>
        </pc:spChg>
        <pc:picChg chg="add mod">
          <ac:chgData name="Manjunath K S" userId="4c4597969d1a2588" providerId="LiveId" clId="{15D26BC8-213E-4470-992A-3864B4F8C4F1}" dt="2025-02-26T10:09:44.324" v="6701"/>
          <ac:picMkLst>
            <pc:docMk/>
            <pc:sldMk cId="3248067060" sldId="320"/>
            <ac:picMk id="3" creationId="{7763B4A5-25E4-2F8C-590D-F52B6949ECD2}"/>
          </ac:picMkLst>
        </pc:picChg>
        <pc:picChg chg="add mod ord">
          <ac:chgData name="Manjunath K S" userId="4c4597969d1a2588" providerId="LiveId" clId="{15D26BC8-213E-4470-992A-3864B4F8C4F1}" dt="2025-02-18T22:14:52.573" v="6362" actId="26606"/>
          <ac:picMkLst>
            <pc:docMk/>
            <pc:sldMk cId="3248067060" sldId="320"/>
            <ac:picMk id="5" creationId="{4E592FFB-040E-43E3-EAF2-ADB57969DB17}"/>
          </ac:picMkLst>
        </pc:picChg>
      </pc:sldChg>
      <pc:sldChg chg="addSp delSp modSp new mod setBg modNotesTx">
        <pc:chgData name="Manjunath K S" userId="4c4597969d1a2588" providerId="LiveId" clId="{15D26BC8-213E-4470-992A-3864B4F8C4F1}" dt="2025-02-26T10:12:05.654" v="6703"/>
        <pc:sldMkLst>
          <pc:docMk/>
          <pc:sldMk cId="1970534807" sldId="321"/>
        </pc:sldMkLst>
        <pc:spChg chg="add mod">
          <ac:chgData name="Manjunath K S" userId="4c4597969d1a2588" providerId="LiveId" clId="{15D26BC8-213E-4470-992A-3864B4F8C4F1}" dt="2025-02-18T22:14:59.625" v="6363" actId="26606"/>
          <ac:spMkLst>
            <pc:docMk/>
            <pc:sldMk cId="1970534807" sldId="321"/>
            <ac:spMk id="5" creationId="{DF33E0A1-F97B-769F-11DA-CC21097E3E21}"/>
          </ac:spMkLst>
        </pc:spChg>
        <pc:spChg chg="add">
          <ac:chgData name="Manjunath K S" userId="4c4597969d1a2588" providerId="LiveId" clId="{15D26BC8-213E-4470-992A-3864B4F8C4F1}" dt="2025-02-18T22:14:59.625" v="6363" actId="26606"/>
          <ac:spMkLst>
            <pc:docMk/>
            <pc:sldMk cId="1970534807" sldId="321"/>
            <ac:spMk id="10" creationId="{2B97F24A-32CE-4C1C-A50D-3016B394DCFB}"/>
          </ac:spMkLst>
        </pc:spChg>
        <pc:spChg chg="add">
          <ac:chgData name="Manjunath K S" userId="4c4597969d1a2588" providerId="LiveId" clId="{15D26BC8-213E-4470-992A-3864B4F8C4F1}" dt="2025-02-18T22:14:59.625" v="6363" actId="26606"/>
          <ac:spMkLst>
            <pc:docMk/>
            <pc:sldMk cId="1970534807" sldId="321"/>
            <ac:spMk id="12" creationId="{CD8B4F24-440B-49E9-B85D-733523DC064B}"/>
          </ac:spMkLst>
        </pc:spChg>
        <pc:picChg chg="add mod ord">
          <ac:chgData name="Manjunath K S" userId="4c4597969d1a2588" providerId="LiveId" clId="{15D26BC8-213E-4470-992A-3864B4F8C4F1}" dt="2025-02-18T22:14:59.625" v="6363" actId="26606"/>
          <ac:picMkLst>
            <pc:docMk/>
            <pc:sldMk cId="1970534807" sldId="321"/>
            <ac:picMk id="4" creationId="{E212D4D6-F550-86E3-59AD-A56F01E30D46}"/>
          </ac:picMkLst>
        </pc:picChg>
      </pc:sldChg>
      <pc:sldChg chg="addSp delSp modSp new del mod chgLayout">
        <pc:chgData name="Manjunath K S" userId="4c4597969d1a2588" providerId="LiveId" clId="{15D26BC8-213E-4470-992A-3864B4F8C4F1}" dt="2025-02-08T10:38:08.627" v="4493" actId="2696"/>
        <pc:sldMkLst>
          <pc:docMk/>
          <pc:sldMk cId="2243181578" sldId="321"/>
        </pc:sldMkLst>
      </pc:sldChg>
      <pc:sldChg chg="addSp delSp modSp new mod">
        <pc:chgData name="Manjunath K S" userId="4c4597969d1a2588" providerId="LiveId" clId="{15D26BC8-213E-4470-992A-3864B4F8C4F1}" dt="2025-02-26T10:13:29.083" v="6736" actId="20577"/>
        <pc:sldMkLst>
          <pc:docMk/>
          <pc:sldMk cId="1034565902" sldId="322"/>
        </pc:sldMkLst>
        <pc:spChg chg="mod">
          <ac:chgData name="Manjunath K S" userId="4c4597969d1a2588" providerId="LiveId" clId="{15D26BC8-213E-4470-992A-3864B4F8C4F1}" dt="2025-02-18T22:15:10.341" v="6364" actId="113"/>
          <ac:spMkLst>
            <pc:docMk/>
            <pc:sldMk cId="1034565902" sldId="322"/>
            <ac:spMk id="2" creationId="{05120E38-6E2A-4F92-D3DF-4A188B667FEC}"/>
          </ac:spMkLst>
        </pc:spChg>
        <pc:spChg chg="add mod">
          <ac:chgData name="Manjunath K S" userId="4c4597969d1a2588" providerId="LiveId" clId="{15D26BC8-213E-4470-992A-3864B4F8C4F1}" dt="2025-02-08T11:50:19.702" v="4584" actId="17032"/>
          <ac:spMkLst>
            <pc:docMk/>
            <pc:sldMk cId="1034565902" sldId="322"/>
            <ac:spMk id="4" creationId="{89D03845-7BC7-1F3B-C7F7-B0E66D18FF88}"/>
          </ac:spMkLst>
        </pc:spChg>
        <pc:spChg chg="add mod">
          <ac:chgData name="Manjunath K S" userId="4c4597969d1a2588" providerId="LiveId" clId="{15D26BC8-213E-4470-992A-3864B4F8C4F1}" dt="2025-02-08T11:51:54.054" v="4593" actId="20577"/>
          <ac:spMkLst>
            <pc:docMk/>
            <pc:sldMk cId="1034565902" sldId="322"/>
            <ac:spMk id="6" creationId="{8814C858-3EA6-32D7-5879-38D2404F2A41}"/>
          </ac:spMkLst>
        </pc:spChg>
        <pc:spChg chg="add mod">
          <ac:chgData name="Manjunath K S" userId="4c4597969d1a2588" providerId="LiveId" clId="{15D26BC8-213E-4470-992A-3864B4F8C4F1}" dt="2025-02-26T10:13:29.083" v="6736" actId="20577"/>
          <ac:spMkLst>
            <pc:docMk/>
            <pc:sldMk cId="1034565902" sldId="322"/>
            <ac:spMk id="7" creationId="{E7BEA4E6-2E37-ED52-08A9-ED8FEBFEFE15}"/>
          </ac:spMkLst>
        </pc:spChg>
        <pc:spChg chg="add mod">
          <ac:chgData name="Manjunath K S" userId="4c4597969d1a2588" providerId="LiveId" clId="{15D26BC8-213E-4470-992A-3864B4F8C4F1}" dt="2025-02-08T11:52:42.489" v="4603" actId="404"/>
          <ac:spMkLst>
            <pc:docMk/>
            <pc:sldMk cId="1034565902" sldId="322"/>
            <ac:spMk id="8" creationId="{70BE6F33-D504-410B-07C9-C50B71FE2616}"/>
          </ac:spMkLst>
        </pc:spChg>
        <pc:picChg chg="add mod ord">
          <ac:chgData name="Manjunath K S" userId="4c4597969d1a2588" providerId="LiveId" clId="{15D26BC8-213E-4470-992A-3864B4F8C4F1}" dt="2025-02-08T11:50:00.592" v="4581" actId="14100"/>
          <ac:picMkLst>
            <pc:docMk/>
            <pc:sldMk cId="1034565902" sldId="322"/>
            <ac:picMk id="5" creationId="{73BA95BD-D8A0-2DA1-F884-9CCB6A52D7FC}"/>
          </ac:picMkLst>
        </pc:picChg>
      </pc:sldChg>
      <pc:sldChg chg="addSp delSp modSp new mod">
        <pc:chgData name="Manjunath K S" userId="4c4597969d1a2588" providerId="LiveId" clId="{15D26BC8-213E-4470-992A-3864B4F8C4F1}" dt="2025-02-18T22:15:19.821" v="6365" actId="113"/>
        <pc:sldMkLst>
          <pc:docMk/>
          <pc:sldMk cId="1870048581" sldId="323"/>
        </pc:sldMkLst>
        <pc:spChg chg="mod">
          <ac:chgData name="Manjunath K S" userId="4c4597969d1a2588" providerId="LiveId" clId="{15D26BC8-213E-4470-992A-3864B4F8C4F1}" dt="2025-02-18T22:15:19.821" v="6365" actId="113"/>
          <ac:spMkLst>
            <pc:docMk/>
            <pc:sldMk cId="1870048581" sldId="323"/>
            <ac:spMk id="2" creationId="{A3B48F84-BF16-BF2C-4611-520534F4211A}"/>
          </ac:spMkLst>
        </pc:spChg>
        <pc:spChg chg="add mod">
          <ac:chgData name="Manjunath K S" userId="4c4597969d1a2588" providerId="LiveId" clId="{15D26BC8-213E-4470-992A-3864B4F8C4F1}" dt="2025-02-08T11:57:05.846" v="4644" actId="14100"/>
          <ac:spMkLst>
            <pc:docMk/>
            <pc:sldMk cId="1870048581" sldId="323"/>
            <ac:spMk id="3" creationId="{CEA2F38F-13EC-B32C-6330-44C99FCB45C8}"/>
          </ac:spMkLst>
        </pc:spChg>
        <pc:spChg chg="add mod">
          <ac:chgData name="Manjunath K S" userId="4c4597969d1a2588" providerId="LiveId" clId="{15D26BC8-213E-4470-992A-3864B4F8C4F1}" dt="2025-02-08T11:59:18.825" v="4658" actId="20577"/>
          <ac:spMkLst>
            <pc:docMk/>
            <pc:sldMk cId="1870048581" sldId="323"/>
            <ac:spMk id="6" creationId="{397370F6-2FD0-8130-E5D8-9B3C99E19691}"/>
          </ac:spMkLst>
        </pc:spChg>
        <pc:picChg chg="add mod ord">
          <ac:chgData name="Manjunath K S" userId="4c4597969d1a2588" providerId="LiveId" clId="{15D26BC8-213E-4470-992A-3864B4F8C4F1}" dt="2025-02-08T11:56:55.329" v="4642" actId="14100"/>
          <ac:picMkLst>
            <pc:docMk/>
            <pc:sldMk cId="1870048581" sldId="323"/>
            <ac:picMk id="5" creationId="{2BA888F3-BD2C-A063-95E7-EC8DD9420B05}"/>
          </ac:picMkLst>
        </pc:picChg>
      </pc:sldChg>
      <pc:sldChg chg="addSp delSp modSp new mod">
        <pc:chgData name="Manjunath K S" userId="4c4597969d1a2588" providerId="LiveId" clId="{15D26BC8-213E-4470-992A-3864B4F8C4F1}" dt="2025-02-18T21:40:15.897" v="6048"/>
        <pc:sldMkLst>
          <pc:docMk/>
          <pc:sldMk cId="2975675235" sldId="324"/>
        </pc:sldMkLst>
        <pc:spChg chg="mod">
          <ac:chgData name="Manjunath K S" userId="4c4597969d1a2588" providerId="LiveId" clId="{15D26BC8-213E-4470-992A-3864B4F8C4F1}" dt="2025-02-18T21:40:15.897" v="6048"/>
          <ac:spMkLst>
            <pc:docMk/>
            <pc:sldMk cId="2975675235" sldId="324"/>
            <ac:spMk id="2" creationId="{17A16C59-C7C8-C990-B2B7-AA3E055A3AA8}"/>
          </ac:spMkLst>
        </pc:spChg>
        <pc:spChg chg="add mod">
          <ac:chgData name="Manjunath K S" userId="4c4597969d1a2588" providerId="LiveId" clId="{15D26BC8-213E-4470-992A-3864B4F8C4F1}" dt="2025-02-08T11:55:27.954" v="4631" actId="14100"/>
          <ac:spMkLst>
            <pc:docMk/>
            <pc:sldMk cId="2975675235" sldId="324"/>
            <ac:spMk id="3" creationId="{D69ECA76-070B-42EF-A7F2-1647A98C4A53}"/>
          </ac:spMkLst>
        </pc:spChg>
        <pc:spChg chg="add mod">
          <ac:chgData name="Manjunath K S" userId="4c4597969d1a2588" providerId="LiveId" clId="{15D26BC8-213E-4470-992A-3864B4F8C4F1}" dt="2025-02-08T11:55:48.164" v="4634" actId="14100"/>
          <ac:spMkLst>
            <pc:docMk/>
            <pc:sldMk cId="2975675235" sldId="324"/>
            <ac:spMk id="4" creationId="{31977EA7-441B-8299-E688-D62E60B94BC7}"/>
          </ac:spMkLst>
        </pc:spChg>
        <pc:spChg chg="add mod">
          <ac:chgData name="Manjunath K S" userId="4c4597969d1a2588" providerId="LiveId" clId="{15D26BC8-213E-4470-992A-3864B4F8C4F1}" dt="2025-02-08T14:57:50.533" v="5465" actId="14100"/>
          <ac:spMkLst>
            <pc:docMk/>
            <pc:sldMk cId="2975675235" sldId="324"/>
            <ac:spMk id="7" creationId="{F8468362-B877-624A-AA59-9C8272F26945}"/>
          </ac:spMkLst>
        </pc:spChg>
        <pc:picChg chg="add mod ord">
          <ac:chgData name="Manjunath K S" userId="4c4597969d1a2588" providerId="LiveId" clId="{15D26BC8-213E-4470-992A-3864B4F8C4F1}" dt="2025-02-08T11:55:04.370" v="4621" actId="1076"/>
          <ac:picMkLst>
            <pc:docMk/>
            <pc:sldMk cId="2975675235" sldId="324"/>
            <ac:picMk id="5" creationId="{0C64BD15-7EE6-2D0B-C89A-E63013BC5125}"/>
          </ac:picMkLst>
        </pc:picChg>
      </pc:sldChg>
      <pc:sldChg chg="addSp delSp modSp new mod setBg">
        <pc:chgData name="Manjunath K S" userId="4c4597969d1a2588" providerId="LiveId" clId="{15D26BC8-213E-4470-992A-3864B4F8C4F1}" dt="2025-02-18T22:15:39.343" v="6367" actId="26606"/>
        <pc:sldMkLst>
          <pc:docMk/>
          <pc:sldMk cId="3830257380" sldId="325"/>
        </pc:sldMkLst>
        <pc:spChg chg="mod">
          <ac:chgData name="Manjunath K S" userId="4c4597969d1a2588" providerId="LiveId" clId="{15D26BC8-213E-4470-992A-3864B4F8C4F1}" dt="2025-02-18T22:15:39.343" v="6367" actId="26606"/>
          <ac:spMkLst>
            <pc:docMk/>
            <pc:sldMk cId="3830257380" sldId="325"/>
            <ac:spMk id="2" creationId="{7A739E92-2DBC-D547-A54D-3A8E35A8876C}"/>
          </ac:spMkLst>
        </pc:spChg>
        <pc:spChg chg="add">
          <ac:chgData name="Manjunath K S" userId="4c4597969d1a2588" providerId="LiveId" clId="{15D26BC8-213E-4470-992A-3864B4F8C4F1}" dt="2025-02-18T22:15:39.343" v="6367" actId="26606"/>
          <ac:spMkLst>
            <pc:docMk/>
            <pc:sldMk cId="3830257380" sldId="325"/>
            <ac:spMk id="9" creationId="{BACC6370-2D7E-4714-9D71-7542949D7D5D}"/>
          </ac:spMkLst>
        </pc:spChg>
        <pc:spChg chg="add">
          <ac:chgData name="Manjunath K S" userId="4c4597969d1a2588" providerId="LiveId" clId="{15D26BC8-213E-4470-992A-3864B4F8C4F1}" dt="2025-02-18T22:15:39.343" v="6367" actId="26606"/>
          <ac:spMkLst>
            <pc:docMk/>
            <pc:sldMk cId="3830257380" sldId="325"/>
            <ac:spMk id="11" creationId="{F68B3F68-107C-434F-AA38-110D5EA91B85}"/>
          </ac:spMkLst>
        </pc:spChg>
        <pc:spChg chg="add">
          <ac:chgData name="Manjunath K S" userId="4c4597969d1a2588" providerId="LiveId" clId="{15D26BC8-213E-4470-992A-3864B4F8C4F1}" dt="2025-02-18T22:15:39.343" v="6367" actId="26606"/>
          <ac:spMkLst>
            <pc:docMk/>
            <pc:sldMk cId="3830257380" sldId="325"/>
            <ac:spMk id="13" creationId="{AAD0DBB9-1A4B-4391-81D4-CB19F9AB918A}"/>
          </ac:spMkLst>
        </pc:spChg>
        <pc:spChg chg="add">
          <ac:chgData name="Manjunath K S" userId="4c4597969d1a2588" providerId="LiveId" clId="{15D26BC8-213E-4470-992A-3864B4F8C4F1}" dt="2025-02-18T22:15:39.343" v="6367" actId="26606"/>
          <ac:spMkLst>
            <pc:docMk/>
            <pc:sldMk cId="3830257380" sldId="325"/>
            <ac:spMk id="15" creationId="{063BBA22-50EA-4C4D-BE05-F1CE4E63AA56}"/>
          </ac:spMkLst>
        </pc:spChg>
        <pc:graphicFrameChg chg="add">
          <ac:chgData name="Manjunath K S" userId="4c4597969d1a2588" providerId="LiveId" clId="{15D26BC8-213E-4470-992A-3864B4F8C4F1}" dt="2025-02-18T22:15:39.343" v="6367" actId="26606"/>
          <ac:graphicFrameMkLst>
            <pc:docMk/>
            <pc:sldMk cId="3830257380" sldId="325"/>
            <ac:graphicFrameMk id="5" creationId="{29C26A5E-7962-C174-BE19-DAC09C9CE5AB}"/>
          </ac:graphicFrameMkLst>
        </pc:graphicFrameChg>
      </pc:sldChg>
      <pc:sldChg chg="addSp delSp modSp new del mod setBg">
        <pc:chgData name="Manjunath K S" userId="4c4597969d1a2588" providerId="LiveId" clId="{15D26BC8-213E-4470-992A-3864B4F8C4F1}" dt="2025-02-08T18:49:30.402" v="5628" actId="2696"/>
        <pc:sldMkLst>
          <pc:docMk/>
          <pc:sldMk cId="925579193" sldId="326"/>
        </pc:sldMkLst>
      </pc:sldChg>
      <pc:sldChg chg="addSp delSp modSp new mod setBg delDesignElem">
        <pc:chgData name="Manjunath K S" userId="4c4597969d1a2588" providerId="LiveId" clId="{15D26BC8-213E-4470-992A-3864B4F8C4F1}" dt="2025-02-25T09:06:52.835" v="6391" actId="14100"/>
        <pc:sldMkLst>
          <pc:docMk/>
          <pc:sldMk cId="4178443293" sldId="326"/>
        </pc:sldMkLst>
        <pc:spChg chg="mod ord">
          <ac:chgData name="Manjunath K S" userId="4c4597969d1a2588" providerId="LiveId" clId="{15D26BC8-213E-4470-992A-3864B4F8C4F1}" dt="2025-02-25T09:06:41.265" v="6387" actId="26606"/>
          <ac:spMkLst>
            <pc:docMk/>
            <pc:sldMk cId="4178443293" sldId="326"/>
            <ac:spMk id="2" creationId="{A6F38D59-4985-730C-382A-3412F679E841}"/>
          </ac:spMkLst>
        </pc:spChg>
        <pc:spChg chg="add del mod">
          <ac:chgData name="Manjunath K S" userId="4c4597969d1a2588" providerId="LiveId" clId="{15D26BC8-213E-4470-992A-3864B4F8C4F1}" dt="2025-02-25T09:02:56.065" v="6376" actId="26606"/>
          <ac:spMkLst>
            <pc:docMk/>
            <pc:sldMk cId="4178443293" sldId="326"/>
            <ac:spMk id="4" creationId="{36F9FDA4-5449-6291-EFDB-484559D4D3EA}"/>
          </ac:spMkLst>
        </pc:spChg>
        <pc:spChg chg="add del mod">
          <ac:chgData name="Manjunath K S" userId="4c4597969d1a2588" providerId="LiveId" clId="{15D26BC8-213E-4470-992A-3864B4F8C4F1}" dt="2025-02-25T09:05:06.924" v="6382" actId="26606"/>
          <ac:spMkLst>
            <pc:docMk/>
            <pc:sldMk cId="4178443293" sldId="326"/>
            <ac:spMk id="8" creationId="{36223993-12C4-C804-24FA-4EECAEBD9A66}"/>
          </ac:spMkLst>
        </pc:spChg>
        <pc:spChg chg="add del">
          <ac:chgData name="Manjunath K S" userId="4c4597969d1a2588" providerId="LiveId" clId="{15D26BC8-213E-4470-992A-3864B4F8C4F1}" dt="2025-02-25T09:02:56.065" v="6376" actId="26606"/>
          <ac:spMkLst>
            <pc:docMk/>
            <pc:sldMk cId="4178443293" sldId="326"/>
            <ac:spMk id="33" creationId="{D12DDE76-C203-4047-9998-63900085B5E8}"/>
          </ac:spMkLst>
        </pc:spChg>
        <pc:spChg chg="add del">
          <ac:chgData name="Manjunath K S" userId="4c4597969d1a2588" providerId="LiveId" clId="{15D26BC8-213E-4470-992A-3864B4F8C4F1}" dt="2025-02-25T09:05:06.924" v="6382" actId="26606"/>
          <ac:spMkLst>
            <pc:docMk/>
            <pc:sldMk cId="4178443293" sldId="326"/>
            <ac:spMk id="38" creationId="{D12DDE76-C203-4047-9998-63900085B5E8}"/>
          </ac:spMkLst>
        </pc:spChg>
        <pc:spChg chg="add del">
          <ac:chgData name="Manjunath K S" userId="4c4597969d1a2588" providerId="LiveId" clId="{15D26BC8-213E-4470-992A-3864B4F8C4F1}" dt="2025-02-25T09:06:41.279" v="6388" actId="26606"/>
          <ac:spMkLst>
            <pc:docMk/>
            <pc:sldMk cId="4178443293" sldId="326"/>
            <ac:spMk id="43" creationId="{D12DDE76-C203-4047-9998-63900085B5E8}"/>
          </ac:spMkLst>
        </pc:spChg>
        <pc:spChg chg="add del">
          <ac:chgData name="Manjunath K S" userId="4c4597969d1a2588" providerId="LiveId" clId="{15D26BC8-213E-4470-992A-3864B4F8C4F1}" dt="2025-02-25T09:06:41.265" v="6387" actId="26606"/>
          <ac:spMkLst>
            <pc:docMk/>
            <pc:sldMk cId="4178443293" sldId="326"/>
            <ac:spMk id="48" creationId="{B9D7E975-9161-4F2D-AC53-69E1912F6B5D}"/>
          </ac:spMkLst>
        </pc:spChg>
        <pc:spChg chg="add del">
          <ac:chgData name="Manjunath K S" userId="4c4597969d1a2588" providerId="LiveId" clId="{15D26BC8-213E-4470-992A-3864B4F8C4F1}" dt="2025-02-25T09:06:41.265" v="6387" actId="26606"/>
          <ac:spMkLst>
            <pc:docMk/>
            <pc:sldMk cId="4178443293" sldId="326"/>
            <ac:spMk id="50" creationId="{827DC2C4-B485-428A-BF4A-472D2967F47F}"/>
          </ac:spMkLst>
        </pc:spChg>
        <pc:spChg chg="add del">
          <ac:chgData name="Manjunath K S" userId="4c4597969d1a2588" providerId="LiveId" clId="{15D26BC8-213E-4470-992A-3864B4F8C4F1}" dt="2025-02-25T09:06:41.265" v="6387" actId="26606"/>
          <ac:spMkLst>
            <pc:docMk/>
            <pc:sldMk cId="4178443293" sldId="326"/>
            <ac:spMk id="52" creationId="{463E6235-1649-4B47-9862-4026FC473B6F}"/>
          </ac:spMkLst>
        </pc:spChg>
        <pc:spChg chg="add">
          <ac:chgData name="Manjunath K S" userId="4c4597969d1a2588" providerId="LiveId" clId="{15D26BC8-213E-4470-992A-3864B4F8C4F1}" dt="2025-02-25T09:06:41.279" v="6388" actId="26606"/>
          <ac:spMkLst>
            <pc:docMk/>
            <pc:sldMk cId="4178443293" sldId="326"/>
            <ac:spMk id="54" creationId="{D12DDE76-C203-4047-9998-63900085B5E8}"/>
          </ac:spMkLst>
        </pc:spChg>
        <pc:picChg chg="add del mod">
          <ac:chgData name="Manjunath K S" userId="4c4597969d1a2588" providerId="LiveId" clId="{15D26BC8-213E-4470-992A-3864B4F8C4F1}" dt="2025-02-25T09:05:03.536" v="6380" actId="478"/>
          <ac:picMkLst>
            <pc:docMk/>
            <pc:sldMk cId="4178443293" sldId="326"/>
            <ac:picMk id="6" creationId="{7433448E-4B61-AAEE-5B5C-DF21124DEDB2}"/>
          </ac:picMkLst>
        </pc:picChg>
        <pc:picChg chg="add mod">
          <ac:chgData name="Manjunath K S" userId="4c4597969d1a2588" providerId="LiveId" clId="{15D26BC8-213E-4470-992A-3864B4F8C4F1}" dt="2025-02-25T09:06:52.835" v="6391" actId="14100"/>
          <ac:picMkLst>
            <pc:docMk/>
            <pc:sldMk cId="4178443293" sldId="326"/>
            <ac:picMk id="10" creationId="{D8B5A09E-EA5F-6DF6-BA7D-B73734E2EE10}"/>
          </ac:picMkLst>
        </pc:picChg>
        <pc:picChg chg="add del mod ord">
          <ac:chgData name="Manjunath K S" userId="4c4597969d1a2588" providerId="LiveId" clId="{15D26BC8-213E-4470-992A-3864B4F8C4F1}" dt="2025-02-25T09:02:51.476" v="6373" actId="478"/>
          <ac:picMkLst>
            <pc:docMk/>
            <pc:sldMk cId="4178443293" sldId="326"/>
            <ac:picMk id="18" creationId="{7341A7AB-8007-6C5E-F63D-D81F884A74C6}"/>
          </ac:picMkLst>
        </pc:picChg>
      </pc:sldChg>
      <pc:sldChg chg="addSp delSp modSp new del mod">
        <pc:chgData name="Manjunath K S" userId="4c4597969d1a2588" providerId="LiveId" clId="{15D26BC8-213E-4470-992A-3864B4F8C4F1}" dt="2025-02-10T18:11:58.504" v="5765" actId="2696"/>
        <pc:sldMkLst>
          <pc:docMk/>
          <pc:sldMk cId="116306110" sldId="327"/>
        </pc:sldMkLst>
      </pc:sldChg>
      <pc:sldChg chg="addSp delSp modSp new del mod chgLayout">
        <pc:chgData name="Manjunath K S" userId="4c4597969d1a2588" providerId="LiveId" clId="{15D26BC8-213E-4470-992A-3864B4F8C4F1}" dt="2025-02-10T19:18:10.791" v="5816" actId="2696"/>
        <pc:sldMkLst>
          <pc:docMk/>
          <pc:sldMk cId="985440156" sldId="327"/>
        </pc:sldMkLst>
      </pc:sldChg>
      <pc:sldChg chg="addSp delSp modSp new add del mod setBg">
        <pc:chgData name="Manjunath K S" userId="4c4597969d1a2588" providerId="LiveId" clId="{15D26BC8-213E-4470-992A-3864B4F8C4F1}" dt="2025-02-18T21:48:59.350" v="6143" actId="47"/>
        <pc:sldMkLst>
          <pc:docMk/>
          <pc:sldMk cId="1129234817" sldId="327"/>
        </pc:sldMkLst>
      </pc:sldChg>
      <pc:sldChg chg="addSp delSp modSp new del mod modClrScheme chgLayout">
        <pc:chgData name="Manjunath K S" userId="4c4597969d1a2588" providerId="LiveId" clId="{15D26BC8-213E-4470-992A-3864B4F8C4F1}" dt="2025-02-10T19:17:52.225" v="5812" actId="2696"/>
        <pc:sldMkLst>
          <pc:docMk/>
          <pc:sldMk cId="3243961116" sldId="327"/>
        </pc:sldMkLst>
      </pc:sldChg>
      <pc:sldChg chg="addSp delSp modSp new del mod">
        <pc:chgData name="Manjunath K S" userId="4c4597969d1a2588" providerId="LiveId" clId="{15D26BC8-213E-4470-992A-3864B4F8C4F1}" dt="2025-02-10T18:32:10.368" v="5807" actId="2696"/>
        <pc:sldMkLst>
          <pc:docMk/>
          <pc:sldMk cId="911183497" sldId="328"/>
        </pc:sldMkLst>
      </pc:sldChg>
      <pc:sldChg chg="new del">
        <pc:chgData name="Manjunath K S" userId="4c4597969d1a2588" providerId="LiveId" clId="{15D26BC8-213E-4470-992A-3864B4F8C4F1}" dt="2025-02-10T19:18:27.199" v="5818" actId="2696"/>
        <pc:sldMkLst>
          <pc:docMk/>
          <pc:sldMk cId="1525188908" sldId="328"/>
        </pc:sldMkLst>
      </pc:sldChg>
      <pc:sldChg chg="addSp delSp modSp new mod setBg">
        <pc:chgData name="Manjunath K S" userId="4c4597969d1a2588" providerId="LiveId" clId="{15D26BC8-213E-4470-992A-3864B4F8C4F1}" dt="2025-02-18T21:37:59.892" v="6013" actId="14100"/>
        <pc:sldMkLst>
          <pc:docMk/>
          <pc:sldMk cId="2476641095" sldId="328"/>
        </pc:sldMkLst>
        <pc:picChg chg="add mod">
          <ac:chgData name="Manjunath K S" userId="4c4597969d1a2588" providerId="LiveId" clId="{15D26BC8-213E-4470-992A-3864B4F8C4F1}" dt="2025-02-18T21:37:59.892" v="6013" actId="14100"/>
          <ac:picMkLst>
            <pc:docMk/>
            <pc:sldMk cId="2476641095" sldId="328"/>
            <ac:picMk id="3" creationId="{845D9492-743F-260F-EFED-A5095E5F3ADF}"/>
          </ac:picMkLst>
        </pc:picChg>
      </pc:sldChg>
      <pc:sldChg chg="addSp delSp modSp new del mod modClrScheme chgLayout">
        <pc:chgData name="Manjunath K S" userId="4c4597969d1a2588" providerId="LiveId" clId="{15D26BC8-213E-4470-992A-3864B4F8C4F1}" dt="2025-02-10T18:20:35.366" v="5790" actId="2696"/>
        <pc:sldMkLst>
          <pc:docMk/>
          <pc:sldMk cId="3002339781" sldId="328"/>
        </pc:sldMkLst>
      </pc:sldChg>
      <pc:sldChg chg="addSp delSp modSp new del mod">
        <pc:chgData name="Manjunath K S" userId="4c4597969d1a2588" providerId="LiveId" clId="{15D26BC8-213E-4470-992A-3864B4F8C4F1}" dt="2025-02-18T08:00:01.337" v="5837" actId="2696"/>
        <pc:sldMkLst>
          <pc:docMk/>
          <pc:sldMk cId="3923201983" sldId="329"/>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7B04C0C7-9483-49DC-907C-A66033988E90}" type="doc">
      <dgm:prSet loTypeId="urn:microsoft.com/office/officeart/2005/8/layout/vList5" loCatId="list" qsTypeId="urn:microsoft.com/office/officeart/2005/8/quickstyle/simple5" qsCatId="simple" csTypeId="urn:microsoft.com/office/officeart/2005/8/colors/accent3_2" csCatId="accent3"/>
      <dgm:spPr/>
      <dgm:t>
        <a:bodyPr/>
        <a:lstStyle/>
        <a:p>
          <a:endParaRPr lang="en-US"/>
        </a:p>
      </dgm:t>
    </dgm:pt>
    <dgm:pt modelId="{11A1A7BD-A512-4F8C-B517-AC85C4635217}">
      <dgm:prSet/>
      <dgm:spPr/>
      <dgm:t>
        <a:bodyPr/>
        <a:lstStyle/>
        <a:p>
          <a:r>
            <a:rPr lang="en-US" b="1"/>
            <a:t>Summary of Regression Analysis:</a:t>
          </a:r>
          <a:endParaRPr lang="en-US"/>
        </a:p>
      </dgm:t>
    </dgm:pt>
    <dgm:pt modelId="{C9F12C47-3EFD-4DF5-A5D9-1E1804F3A42D}" type="parTrans" cxnId="{D2D63188-7F86-4F4B-B567-CB6B9EDBFD4E}">
      <dgm:prSet/>
      <dgm:spPr/>
      <dgm:t>
        <a:bodyPr/>
        <a:lstStyle/>
        <a:p>
          <a:endParaRPr lang="en-US"/>
        </a:p>
      </dgm:t>
    </dgm:pt>
    <dgm:pt modelId="{2768CCC9-E456-41DA-A2D6-41C9D060113B}" type="sibTrans" cxnId="{D2D63188-7F86-4F4B-B567-CB6B9EDBFD4E}">
      <dgm:prSet/>
      <dgm:spPr/>
      <dgm:t>
        <a:bodyPr/>
        <a:lstStyle/>
        <a:p>
          <a:endParaRPr lang="en-US"/>
        </a:p>
      </dgm:t>
    </dgm:pt>
    <dgm:pt modelId="{C3EBE8AB-CAD1-4B6E-A2C9-8CFF33FBB75F}">
      <dgm:prSet custT="1"/>
      <dgm:spPr/>
      <dgm:t>
        <a:bodyPr/>
        <a:lstStyle/>
        <a:p>
          <a:r>
            <a:rPr lang="en-US" sz="2400" dirty="0"/>
            <a:t>The model explains only 0.65% of the variance in operational cost, indicating weak explanatory power.</a:t>
          </a:r>
        </a:p>
      </dgm:t>
    </dgm:pt>
    <dgm:pt modelId="{784AB8FC-673D-4E2F-9921-BB874B7E829C}" type="parTrans" cxnId="{179F0008-EA23-43E2-A659-F29BDA31D7BC}">
      <dgm:prSet/>
      <dgm:spPr/>
      <dgm:t>
        <a:bodyPr/>
        <a:lstStyle/>
        <a:p>
          <a:endParaRPr lang="en-US"/>
        </a:p>
      </dgm:t>
    </dgm:pt>
    <dgm:pt modelId="{1D33AA5B-5DAD-4E31-927A-C444C19BF676}" type="sibTrans" cxnId="{179F0008-EA23-43E2-A659-F29BDA31D7BC}">
      <dgm:prSet/>
      <dgm:spPr/>
      <dgm:t>
        <a:bodyPr/>
        <a:lstStyle/>
        <a:p>
          <a:endParaRPr lang="en-US"/>
        </a:p>
      </dgm:t>
    </dgm:pt>
    <dgm:pt modelId="{303F284A-173C-46EB-A6A5-7528B19DDEF1}">
      <dgm:prSet custT="1"/>
      <dgm:spPr/>
      <dgm:t>
        <a:bodyPr/>
        <a:lstStyle/>
        <a:p>
          <a:r>
            <a:rPr lang="en-US" sz="2400" dirty="0"/>
            <a:t>Next Steps: Explore additional cost drivers such as fuel prices, port fees, operational efficiencies, and economic factors. </a:t>
          </a:r>
        </a:p>
      </dgm:t>
    </dgm:pt>
    <dgm:pt modelId="{B027CA50-4793-455F-BE92-9C02D75252A2}" type="parTrans" cxnId="{04B68336-BF2E-49A5-A3CE-BDDA1B43D66E}">
      <dgm:prSet/>
      <dgm:spPr/>
      <dgm:t>
        <a:bodyPr/>
        <a:lstStyle/>
        <a:p>
          <a:endParaRPr lang="en-US"/>
        </a:p>
      </dgm:t>
    </dgm:pt>
    <dgm:pt modelId="{287C5E92-743B-4884-BBD3-08AA85C4DDEA}" type="sibTrans" cxnId="{04B68336-BF2E-49A5-A3CE-BDDA1B43D66E}">
      <dgm:prSet/>
      <dgm:spPr/>
      <dgm:t>
        <a:bodyPr/>
        <a:lstStyle/>
        <a:p>
          <a:endParaRPr lang="en-US"/>
        </a:p>
      </dgm:t>
    </dgm:pt>
    <dgm:pt modelId="{2512E164-2A7F-495E-8978-72F997C3CD32}" type="pres">
      <dgm:prSet presAssocID="{7B04C0C7-9483-49DC-907C-A66033988E90}" presName="Name0" presStyleCnt="0">
        <dgm:presLayoutVars>
          <dgm:dir/>
          <dgm:animLvl val="lvl"/>
          <dgm:resizeHandles val="exact"/>
        </dgm:presLayoutVars>
      </dgm:prSet>
      <dgm:spPr/>
    </dgm:pt>
    <dgm:pt modelId="{B1473D51-43DB-472C-A512-EB56F78B8F3A}" type="pres">
      <dgm:prSet presAssocID="{11A1A7BD-A512-4F8C-B517-AC85C4635217}" presName="linNode" presStyleCnt="0"/>
      <dgm:spPr/>
    </dgm:pt>
    <dgm:pt modelId="{04D3F95A-4295-4A70-9650-0B249FBE1F75}" type="pres">
      <dgm:prSet presAssocID="{11A1A7BD-A512-4F8C-B517-AC85C4635217}" presName="parentText" presStyleLbl="node1" presStyleIdx="0" presStyleCnt="1">
        <dgm:presLayoutVars>
          <dgm:chMax val="1"/>
          <dgm:bulletEnabled val="1"/>
        </dgm:presLayoutVars>
      </dgm:prSet>
      <dgm:spPr/>
    </dgm:pt>
    <dgm:pt modelId="{0E2A137C-299E-43F2-862F-BFD77BF3D0AC}" type="pres">
      <dgm:prSet presAssocID="{11A1A7BD-A512-4F8C-B517-AC85C4635217}" presName="descendantText" presStyleLbl="alignAccFollowNode1" presStyleIdx="0" presStyleCnt="1">
        <dgm:presLayoutVars>
          <dgm:bulletEnabled val="1"/>
        </dgm:presLayoutVars>
      </dgm:prSet>
      <dgm:spPr/>
    </dgm:pt>
  </dgm:ptLst>
  <dgm:cxnLst>
    <dgm:cxn modelId="{3D625F07-9C0F-4E9E-9494-E6860AC4ECA1}" type="presOf" srcId="{303F284A-173C-46EB-A6A5-7528B19DDEF1}" destId="{0E2A137C-299E-43F2-862F-BFD77BF3D0AC}" srcOrd="0" destOrd="1" presId="urn:microsoft.com/office/officeart/2005/8/layout/vList5"/>
    <dgm:cxn modelId="{179F0008-EA23-43E2-A659-F29BDA31D7BC}" srcId="{11A1A7BD-A512-4F8C-B517-AC85C4635217}" destId="{C3EBE8AB-CAD1-4B6E-A2C9-8CFF33FBB75F}" srcOrd="0" destOrd="0" parTransId="{784AB8FC-673D-4E2F-9921-BB874B7E829C}" sibTransId="{1D33AA5B-5DAD-4E31-927A-C444C19BF676}"/>
    <dgm:cxn modelId="{92D3D71F-6A09-43E8-BFA9-23C8FF33E7D2}" type="presOf" srcId="{C3EBE8AB-CAD1-4B6E-A2C9-8CFF33FBB75F}" destId="{0E2A137C-299E-43F2-862F-BFD77BF3D0AC}" srcOrd="0" destOrd="0" presId="urn:microsoft.com/office/officeart/2005/8/layout/vList5"/>
    <dgm:cxn modelId="{04B68336-BF2E-49A5-A3CE-BDDA1B43D66E}" srcId="{11A1A7BD-A512-4F8C-B517-AC85C4635217}" destId="{303F284A-173C-46EB-A6A5-7528B19DDEF1}" srcOrd="1" destOrd="0" parTransId="{B027CA50-4793-455F-BE92-9C02D75252A2}" sibTransId="{287C5E92-743B-4884-BBD3-08AA85C4DDEA}"/>
    <dgm:cxn modelId="{702C205E-37A3-4516-B667-2464E32BBB8B}" type="presOf" srcId="{11A1A7BD-A512-4F8C-B517-AC85C4635217}" destId="{04D3F95A-4295-4A70-9650-0B249FBE1F75}" srcOrd="0" destOrd="0" presId="urn:microsoft.com/office/officeart/2005/8/layout/vList5"/>
    <dgm:cxn modelId="{D2D63188-7F86-4F4B-B567-CB6B9EDBFD4E}" srcId="{7B04C0C7-9483-49DC-907C-A66033988E90}" destId="{11A1A7BD-A512-4F8C-B517-AC85C4635217}" srcOrd="0" destOrd="0" parTransId="{C9F12C47-3EFD-4DF5-A5D9-1E1804F3A42D}" sibTransId="{2768CCC9-E456-41DA-A2D6-41C9D060113B}"/>
    <dgm:cxn modelId="{715F1CC6-5325-4FFE-B6D3-0540DC6BFF77}" type="presOf" srcId="{7B04C0C7-9483-49DC-907C-A66033988E90}" destId="{2512E164-2A7F-495E-8978-72F997C3CD32}" srcOrd="0" destOrd="0" presId="urn:microsoft.com/office/officeart/2005/8/layout/vList5"/>
    <dgm:cxn modelId="{A0C2BCB6-C69A-47DA-8E07-F0723DD1ED46}" type="presParOf" srcId="{2512E164-2A7F-495E-8978-72F997C3CD32}" destId="{B1473D51-43DB-472C-A512-EB56F78B8F3A}" srcOrd="0" destOrd="0" presId="urn:microsoft.com/office/officeart/2005/8/layout/vList5"/>
    <dgm:cxn modelId="{6632393C-BBAC-43C1-BB55-85A16690413B}" type="presParOf" srcId="{B1473D51-43DB-472C-A512-EB56F78B8F3A}" destId="{04D3F95A-4295-4A70-9650-0B249FBE1F75}" srcOrd="0" destOrd="0" presId="urn:microsoft.com/office/officeart/2005/8/layout/vList5"/>
    <dgm:cxn modelId="{42A9537E-92E2-4990-881D-4E45ECE014C8}" type="presParOf" srcId="{B1473D51-43DB-472C-A512-EB56F78B8F3A}" destId="{0E2A137C-299E-43F2-862F-BFD77BF3D0A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18F435-D39B-4181-A944-DE97735C9B4C}"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170CA69C-BEDA-42C4-ADA1-A8AD531763E7}">
      <dgm:prSet/>
      <dgm:spPr/>
      <dgm:t>
        <a:bodyPr/>
        <a:lstStyle/>
        <a:p>
          <a:pPr>
            <a:defRPr cap="all"/>
          </a:pPr>
          <a:r>
            <a:rPr lang="en-US"/>
            <a:t>Implement continuous process monitoring using control charts.</a:t>
          </a:r>
        </a:p>
      </dgm:t>
    </dgm:pt>
    <dgm:pt modelId="{9A1FDC86-F019-40AA-ABE6-2CA0B08B7CAD}" type="parTrans" cxnId="{F8D17D06-108F-490B-A61C-CCB9722E872C}">
      <dgm:prSet/>
      <dgm:spPr/>
      <dgm:t>
        <a:bodyPr/>
        <a:lstStyle/>
        <a:p>
          <a:endParaRPr lang="en-US"/>
        </a:p>
      </dgm:t>
    </dgm:pt>
    <dgm:pt modelId="{D7D6985D-A794-4A43-AEB6-97361B2FF52C}" type="sibTrans" cxnId="{F8D17D06-108F-490B-A61C-CCB9722E872C}">
      <dgm:prSet/>
      <dgm:spPr/>
      <dgm:t>
        <a:bodyPr/>
        <a:lstStyle/>
        <a:p>
          <a:endParaRPr lang="en-US"/>
        </a:p>
      </dgm:t>
    </dgm:pt>
    <dgm:pt modelId="{AAD1635C-2EB3-4603-B05D-15867C5BF6C2}">
      <dgm:prSet/>
      <dgm:spPr/>
      <dgm:t>
        <a:bodyPr/>
        <a:lstStyle/>
        <a:p>
          <a:pPr>
            <a:defRPr cap="all"/>
          </a:pPr>
          <a:r>
            <a:rPr lang="en-US"/>
            <a:t>Regularly reassess process capability to ensure sustained improvements.</a:t>
          </a:r>
        </a:p>
      </dgm:t>
    </dgm:pt>
    <dgm:pt modelId="{80577BC0-79E8-4C2C-8118-6C744F689675}" type="parTrans" cxnId="{EDDCA193-206B-4D44-A6D6-69D1445EA45B}">
      <dgm:prSet/>
      <dgm:spPr/>
      <dgm:t>
        <a:bodyPr/>
        <a:lstStyle/>
        <a:p>
          <a:endParaRPr lang="en-US"/>
        </a:p>
      </dgm:t>
    </dgm:pt>
    <dgm:pt modelId="{0580A518-7EC9-44E9-8256-20A3951485EB}" type="sibTrans" cxnId="{EDDCA193-206B-4D44-A6D6-69D1445EA45B}">
      <dgm:prSet/>
      <dgm:spPr/>
      <dgm:t>
        <a:bodyPr/>
        <a:lstStyle/>
        <a:p>
          <a:endParaRPr lang="en-US"/>
        </a:p>
      </dgm:t>
    </dgm:pt>
    <dgm:pt modelId="{9F01CEFC-CA56-4992-92DA-3DA2D0B1244E}">
      <dgm:prSet/>
      <dgm:spPr/>
      <dgm:t>
        <a:bodyPr/>
        <a:lstStyle/>
        <a:p>
          <a:pPr>
            <a:defRPr cap="all"/>
          </a:pPr>
          <a:r>
            <a:rPr lang="en-US"/>
            <a:t>Investigate outliers and sources of variation for further process stabilization.</a:t>
          </a:r>
        </a:p>
      </dgm:t>
    </dgm:pt>
    <dgm:pt modelId="{8DB90134-50FB-488A-A624-7A14C41ABC80}" type="parTrans" cxnId="{B2313BB9-7197-4ECA-855C-453A7EC22FDC}">
      <dgm:prSet/>
      <dgm:spPr/>
      <dgm:t>
        <a:bodyPr/>
        <a:lstStyle/>
        <a:p>
          <a:endParaRPr lang="en-US"/>
        </a:p>
      </dgm:t>
    </dgm:pt>
    <dgm:pt modelId="{5CF1A745-3D08-46C1-BCA7-794CC0FB3B82}" type="sibTrans" cxnId="{B2313BB9-7197-4ECA-855C-453A7EC22FDC}">
      <dgm:prSet/>
      <dgm:spPr/>
      <dgm:t>
        <a:bodyPr/>
        <a:lstStyle/>
        <a:p>
          <a:endParaRPr lang="en-US"/>
        </a:p>
      </dgm:t>
    </dgm:pt>
    <dgm:pt modelId="{6900F38F-6000-4557-BB31-32D31B95DC74}">
      <dgm:prSet/>
      <dgm:spPr/>
      <dgm:t>
        <a:bodyPr/>
        <a:lstStyle/>
        <a:p>
          <a:pPr>
            <a:defRPr cap="all"/>
          </a:pPr>
          <a:r>
            <a:rPr lang="en-US"/>
            <a:t>Explore additional Six Sigma methodologies to optimize other process areas.</a:t>
          </a:r>
        </a:p>
      </dgm:t>
    </dgm:pt>
    <dgm:pt modelId="{0F691BE3-EE29-44B5-89BE-37A95C0EFC9B}" type="parTrans" cxnId="{2A3E18F6-3FAE-4E53-A25C-E81559E709E8}">
      <dgm:prSet/>
      <dgm:spPr/>
      <dgm:t>
        <a:bodyPr/>
        <a:lstStyle/>
        <a:p>
          <a:endParaRPr lang="en-US"/>
        </a:p>
      </dgm:t>
    </dgm:pt>
    <dgm:pt modelId="{FC6501E3-61BD-4F0D-845F-BB42666FC2AC}" type="sibTrans" cxnId="{2A3E18F6-3FAE-4E53-A25C-E81559E709E8}">
      <dgm:prSet/>
      <dgm:spPr/>
      <dgm:t>
        <a:bodyPr/>
        <a:lstStyle/>
        <a:p>
          <a:endParaRPr lang="en-US"/>
        </a:p>
      </dgm:t>
    </dgm:pt>
    <dgm:pt modelId="{F1B09DDE-1534-4251-96BA-4324710EFE37}">
      <dgm:prSet/>
      <dgm:spPr/>
      <dgm:t>
        <a:bodyPr/>
        <a:lstStyle/>
        <a:p>
          <a:pPr>
            <a:defRPr cap="all"/>
          </a:pPr>
          <a:r>
            <a:rPr lang="en-US"/>
            <a:t>Standardize best practices for long-term process efficiency.</a:t>
          </a:r>
        </a:p>
      </dgm:t>
    </dgm:pt>
    <dgm:pt modelId="{4CA668B7-352F-48B4-9C4A-2FB1FED8114D}" type="parTrans" cxnId="{8E046395-17C7-4797-B992-2AB6A7E13AAA}">
      <dgm:prSet/>
      <dgm:spPr/>
      <dgm:t>
        <a:bodyPr/>
        <a:lstStyle/>
        <a:p>
          <a:endParaRPr lang="en-US"/>
        </a:p>
      </dgm:t>
    </dgm:pt>
    <dgm:pt modelId="{46E68F88-5B80-4CAD-9FDD-35E638846B06}" type="sibTrans" cxnId="{8E046395-17C7-4797-B992-2AB6A7E13AAA}">
      <dgm:prSet/>
      <dgm:spPr/>
      <dgm:t>
        <a:bodyPr/>
        <a:lstStyle/>
        <a:p>
          <a:endParaRPr lang="en-US"/>
        </a:p>
      </dgm:t>
    </dgm:pt>
    <dgm:pt modelId="{57FDD449-9151-41EE-A386-2728A4CD2571}" type="pres">
      <dgm:prSet presAssocID="{6518F435-D39B-4181-A944-DE97735C9B4C}" presName="root" presStyleCnt="0">
        <dgm:presLayoutVars>
          <dgm:dir/>
          <dgm:resizeHandles val="exact"/>
        </dgm:presLayoutVars>
      </dgm:prSet>
      <dgm:spPr/>
    </dgm:pt>
    <dgm:pt modelId="{007A6888-930C-4993-B928-6B84E64CD3B1}" type="pres">
      <dgm:prSet presAssocID="{170CA69C-BEDA-42C4-ADA1-A8AD531763E7}" presName="compNode" presStyleCnt="0"/>
      <dgm:spPr/>
    </dgm:pt>
    <dgm:pt modelId="{E82555AF-F680-4C6E-86A2-AAA817C77EEE}" type="pres">
      <dgm:prSet presAssocID="{170CA69C-BEDA-42C4-ADA1-A8AD531763E7}" presName="iconBgRect" presStyleLbl="bgShp" presStyleIdx="0" presStyleCnt="5"/>
      <dgm:spPr/>
    </dgm:pt>
    <dgm:pt modelId="{B5181359-2CD3-45DC-B2B0-13CCEA32CAAE}" type="pres">
      <dgm:prSet presAssocID="{170CA69C-BEDA-42C4-ADA1-A8AD531763E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EC4A4494-ACA0-4251-AC19-D92F778306C0}" type="pres">
      <dgm:prSet presAssocID="{170CA69C-BEDA-42C4-ADA1-A8AD531763E7}" presName="spaceRect" presStyleCnt="0"/>
      <dgm:spPr/>
    </dgm:pt>
    <dgm:pt modelId="{D835CB7A-F32E-47D6-9A11-E41551C19146}" type="pres">
      <dgm:prSet presAssocID="{170CA69C-BEDA-42C4-ADA1-A8AD531763E7}" presName="textRect" presStyleLbl="revTx" presStyleIdx="0" presStyleCnt="5">
        <dgm:presLayoutVars>
          <dgm:chMax val="1"/>
          <dgm:chPref val="1"/>
        </dgm:presLayoutVars>
      </dgm:prSet>
      <dgm:spPr/>
    </dgm:pt>
    <dgm:pt modelId="{AFCAAED2-E046-4B88-BEC9-775D1DB5FC72}" type="pres">
      <dgm:prSet presAssocID="{D7D6985D-A794-4A43-AEB6-97361B2FF52C}" presName="sibTrans" presStyleCnt="0"/>
      <dgm:spPr/>
    </dgm:pt>
    <dgm:pt modelId="{A8522B06-EDFB-41CA-AB97-C8D73AF081A7}" type="pres">
      <dgm:prSet presAssocID="{AAD1635C-2EB3-4603-B05D-15867C5BF6C2}" presName="compNode" presStyleCnt="0"/>
      <dgm:spPr/>
    </dgm:pt>
    <dgm:pt modelId="{9BEF0B17-2A87-4F27-BE44-EFAB61DB2A8E}" type="pres">
      <dgm:prSet presAssocID="{AAD1635C-2EB3-4603-B05D-15867C5BF6C2}" presName="iconBgRect" presStyleLbl="bgShp" presStyleIdx="1" presStyleCnt="5"/>
      <dgm:spPr/>
    </dgm:pt>
    <dgm:pt modelId="{E79D1650-240C-4F8F-98B6-9945F218BCBB}" type="pres">
      <dgm:prSet presAssocID="{AAD1635C-2EB3-4603-B05D-15867C5BF6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0CD3EB8F-0F13-4F6E-AFF6-AB1B9CCFAD00}" type="pres">
      <dgm:prSet presAssocID="{AAD1635C-2EB3-4603-B05D-15867C5BF6C2}" presName="spaceRect" presStyleCnt="0"/>
      <dgm:spPr/>
    </dgm:pt>
    <dgm:pt modelId="{E5433DF8-0779-4340-92F6-5CE353DB9410}" type="pres">
      <dgm:prSet presAssocID="{AAD1635C-2EB3-4603-B05D-15867C5BF6C2}" presName="textRect" presStyleLbl="revTx" presStyleIdx="1" presStyleCnt="5">
        <dgm:presLayoutVars>
          <dgm:chMax val="1"/>
          <dgm:chPref val="1"/>
        </dgm:presLayoutVars>
      </dgm:prSet>
      <dgm:spPr/>
    </dgm:pt>
    <dgm:pt modelId="{CBF86F32-EB74-453C-A585-79C879E0B555}" type="pres">
      <dgm:prSet presAssocID="{0580A518-7EC9-44E9-8256-20A3951485EB}" presName="sibTrans" presStyleCnt="0"/>
      <dgm:spPr/>
    </dgm:pt>
    <dgm:pt modelId="{7D638914-EA14-493F-80B8-78A7EFF15B7D}" type="pres">
      <dgm:prSet presAssocID="{9F01CEFC-CA56-4992-92DA-3DA2D0B1244E}" presName="compNode" presStyleCnt="0"/>
      <dgm:spPr/>
    </dgm:pt>
    <dgm:pt modelId="{55BF6681-A83A-4563-BC76-A863BBD8C9FF}" type="pres">
      <dgm:prSet presAssocID="{9F01CEFC-CA56-4992-92DA-3DA2D0B1244E}" presName="iconBgRect" presStyleLbl="bgShp" presStyleIdx="2" presStyleCnt="5"/>
      <dgm:spPr/>
    </dgm:pt>
    <dgm:pt modelId="{374CB284-03D3-4018-94C1-65F630B69BFF}" type="pres">
      <dgm:prSet presAssocID="{9F01CEFC-CA56-4992-92DA-3DA2D0B124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431C0D4-8C09-4A81-8E6C-06DE6C08EE0A}" type="pres">
      <dgm:prSet presAssocID="{9F01CEFC-CA56-4992-92DA-3DA2D0B1244E}" presName="spaceRect" presStyleCnt="0"/>
      <dgm:spPr/>
    </dgm:pt>
    <dgm:pt modelId="{1D369D1C-C159-42BC-91AE-E692C5892474}" type="pres">
      <dgm:prSet presAssocID="{9F01CEFC-CA56-4992-92DA-3DA2D0B1244E}" presName="textRect" presStyleLbl="revTx" presStyleIdx="2" presStyleCnt="5">
        <dgm:presLayoutVars>
          <dgm:chMax val="1"/>
          <dgm:chPref val="1"/>
        </dgm:presLayoutVars>
      </dgm:prSet>
      <dgm:spPr/>
    </dgm:pt>
    <dgm:pt modelId="{C567DFCC-E538-4C68-B76F-84A07A97A590}" type="pres">
      <dgm:prSet presAssocID="{5CF1A745-3D08-46C1-BCA7-794CC0FB3B82}" presName="sibTrans" presStyleCnt="0"/>
      <dgm:spPr/>
    </dgm:pt>
    <dgm:pt modelId="{165F1151-5F50-4A77-8CE2-51E1CE963AB1}" type="pres">
      <dgm:prSet presAssocID="{6900F38F-6000-4557-BB31-32D31B95DC74}" presName="compNode" presStyleCnt="0"/>
      <dgm:spPr/>
    </dgm:pt>
    <dgm:pt modelId="{DBD906FF-61FC-46DB-B6BF-1E6604758327}" type="pres">
      <dgm:prSet presAssocID="{6900F38F-6000-4557-BB31-32D31B95DC74}" presName="iconBgRect" presStyleLbl="bgShp" presStyleIdx="3" presStyleCnt="5"/>
      <dgm:spPr/>
    </dgm:pt>
    <dgm:pt modelId="{A917CD5C-6A86-4D1A-8CEB-0280D0C1111B}" type="pres">
      <dgm:prSet presAssocID="{6900F38F-6000-4557-BB31-32D31B95DC7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08678787-4D57-494C-B317-863B0700D7A4}" type="pres">
      <dgm:prSet presAssocID="{6900F38F-6000-4557-BB31-32D31B95DC74}" presName="spaceRect" presStyleCnt="0"/>
      <dgm:spPr/>
    </dgm:pt>
    <dgm:pt modelId="{E672C971-7EFB-4E0E-B648-1C82CD33BB86}" type="pres">
      <dgm:prSet presAssocID="{6900F38F-6000-4557-BB31-32D31B95DC74}" presName="textRect" presStyleLbl="revTx" presStyleIdx="3" presStyleCnt="5">
        <dgm:presLayoutVars>
          <dgm:chMax val="1"/>
          <dgm:chPref val="1"/>
        </dgm:presLayoutVars>
      </dgm:prSet>
      <dgm:spPr/>
    </dgm:pt>
    <dgm:pt modelId="{8BA0E697-432C-4049-850A-0B4AB7240742}" type="pres">
      <dgm:prSet presAssocID="{FC6501E3-61BD-4F0D-845F-BB42666FC2AC}" presName="sibTrans" presStyleCnt="0"/>
      <dgm:spPr/>
    </dgm:pt>
    <dgm:pt modelId="{7624ECBD-B10B-4E21-98E7-4E09789CEE87}" type="pres">
      <dgm:prSet presAssocID="{F1B09DDE-1534-4251-96BA-4324710EFE37}" presName="compNode" presStyleCnt="0"/>
      <dgm:spPr/>
    </dgm:pt>
    <dgm:pt modelId="{829CBE72-BF1E-4EB0-924B-61FD73B61B02}" type="pres">
      <dgm:prSet presAssocID="{F1B09DDE-1534-4251-96BA-4324710EFE37}" presName="iconBgRect" presStyleLbl="bgShp" presStyleIdx="4" presStyleCnt="5"/>
      <dgm:spPr/>
    </dgm:pt>
    <dgm:pt modelId="{2DD6F5FB-BAAB-4F5D-9801-DF705AA01D94}" type="pres">
      <dgm:prSet presAssocID="{F1B09DDE-1534-4251-96BA-4324710EFE3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489BA533-D749-48E7-8F4D-05035FDB77A3}" type="pres">
      <dgm:prSet presAssocID="{F1B09DDE-1534-4251-96BA-4324710EFE37}" presName="spaceRect" presStyleCnt="0"/>
      <dgm:spPr/>
    </dgm:pt>
    <dgm:pt modelId="{7FBA8B6B-77CC-4874-B679-018311BD5AC9}" type="pres">
      <dgm:prSet presAssocID="{F1B09DDE-1534-4251-96BA-4324710EFE37}" presName="textRect" presStyleLbl="revTx" presStyleIdx="4" presStyleCnt="5">
        <dgm:presLayoutVars>
          <dgm:chMax val="1"/>
          <dgm:chPref val="1"/>
        </dgm:presLayoutVars>
      </dgm:prSet>
      <dgm:spPr/>
    </dgm:pt>
  </dgm:ptLst>
  <dgm:cxnLst>
    <dgm:cxn modelId="{F8D17D06-108F-490B-A61C-CCB9722E872C}" srcId="{6518F435-D39B-4181-A944-DE97735C9B4C}" destId="{170CA69C-BEDA-42C4-ADA1-A8AD531763E7}" srcOrd="0" destOrd="0" parTransId="{9A1FDC86-F019-40AA-ABE6-2CA0B08B7CAD}" sibTransId="{D7D6985D-A794-4A43-AEB6-97361B2FF52C}"/>
    <dgm:cxn modelId="{1842D818-2939-48D0-B44A-7EDA4F28816E}" type="presOf" srcId="{9F01CEFC-CA56-4992-92DA-3DA2D0B1244E}" destId="{1D369D1C-C159-42BC-91AE-E692C5892474}" srcOrd="0" destOrd="0" presId="urn:microsoft.com/office/officeart/2018/5/layout/IconCircleLabelList"/>
    <dgm:cxn modelId="{4B50AE46-BB56-419E-A81C-80F9F4C75970}" type="presOf" srcId="{6518F435-D39B-4181-A944-DE97735C9B4C}" destId="{57FDD449-9151-41EE-A386-2728A4CD2571}" srcOrd="0" destOrd="0" presId="urn:microsoft.com/office/officeart/2018/5/layout/IconCircleLabelList"/>
    <dgm:cxn modelId="{AAFB2D72-671A-4107-B507-ABD1E4309F04}" type="presOf" srcId="{6900F38F-6000-4557-BB31-32D31B95DC74}" destId="{E672C971-7EFB-4E0E-B648-1C82CD33BB86}" srcOrd="0" destOrd="0" presId="urn:microsoft.com/office/officeart/2018/5/layout/IconCircleLabelList"/>
    <dgm:cxn modelId="{EDDCA193-206B-4D44-A6D6-69D1445EA45B}" srcId="{6518F435-D39B-4181-A944-DE97735C9B4C}" destId="{AAD1635C-2EB3-4603-B05D-15867C5BF6C2}" srcOrd="1" destOrd="0" parTransId="{80577BC0-79E8-4C2C-8118-6C744F689675}" sibTransId="{0580A518-7EC9-44E9-8256-20A3951485EB}"/>
    <dgm:cxn modelId="{8E046395-17C7-4797-B992-2AB6A7E13AAA}" srcId="{6518F435-D39B-4181-A944-DE97735C9B4C}" destId="{F1B09DDE-1534-4251-96BA-4324710EFE37}" srcOrd="4" destOrd="0" parTransId="{4CA668B7-352F-48B4-9C4A-2FB1FED8114D}" sibTransId="{46E68F88-5B80-4CAD-9FDD-35E638846B06}"/>
    <dgm:cxn modelId="{81F621B5-41A7-409C-96A3-10542D5F63A1}" type="presOf" srcId="{AAD1635C-2EB3-4603-B05D-15867C5BF6C2}" destId="{E5433DF8-0779-4340-92F6-5CE353DB9410}" srcOrd="0" destOrd="0" presId="urn:microsoft.com/office/officeart/2018/5/layout/IconCircleLabelList"/>
    <dgm:cxn modelId="{B2313BB9-7197-4ECA-855C-453A7EC22FDC}" srcId="{6518F435-D39B-4181-A944-DE97735C9B4C}" destId="{9F01CEFC-CA56-4992-92DA-3DA2D0B1244E}" srcOrd="2" destOrd="0" parTransId="{8DB90134-50FB-488A-A624-7A14C41ABC80}" sibTransId="{5CF1A745-3D08-46C1-BCA7-794CC0FB3B82}"/>
    <dgm:cxn modelId="{1FB64FBC-F522-4266-9B83-9E1162B574DC}" type="presOf" srcId="{170CA69C-BEDA-42C4-ADA1-A8AD531763E7}" destId="{D835CB7A-F32E-47D6-9A11-E41551C19146}" srcOrd="0" destOrd="0" presId="urn:microsoft.com/office/officeart/2018/5/layout/IconCircleLabelList"/>
    <dgm:cxn modelId="{59485DE9-698E-40F6-B9BA-65A481BB687A}" type="presOf" srcId="{F1B09DDE-1534-4251-96BA-4324710EFE37}" destId="{7FBA8B6B-77CC-4874-B679-018311BD5AC9}" srcOrd="0" destOrd="0" presId="urn:microsoft.com/office/officeart/2018/5/layout/IconCircleLabelList"/>
    <dgm:cxn modelId="{2A3E18F6-3FAE-4E53-A25C-E81559E709E8}" srcId="{6518F435-D39B-4181-A944-DE97735C9B4C}" destId="{6900F38F-6000-4557-BB31-32D31B95DC74}" srcOrd="3" destOrd="0" parTransId="{0F691BE3-EE29-44B5-89BE-37A95C0EFC9B}" sibTransId="{FC6501E3-61BD-4F0D-845F-BB42666FC2AC}"/>
    <dgm:cxn modelId="{BFB667FE-DD9C-400D-8DA6-6FDD60EACF4B}" type="presParOf" srcId="{57FDD449-9151-41EE-A386-2728A4CD2571}" destId="{007A6888-930C-4993-B928-6B84E64CD3B1}" srcOrd="0" destOrd="0" presId="urn:microsoft.com/office/officeart/2018/5/layout/IconCircleLabelList"/>
    <dgm:cxn modelId="{95BD3575-9ACB-4848-8B8F-9C67CB56AE6F}" type="presParOf" srcId="{007A6888-930C-4993-B928-6B84E64CD3B1}" destId="{E82555AF-F680-4C6E-86A2-AAA817C77EEE}" srcOrd="0" destOrd="0" presId="urn:microsoft.com/office/officeart/2018/5/layout/IconCircleLabelList"/>
    <dgm:cxn modelId="{AFD683EB-151E-40C2-84BF-DC9B93CB9BAE}" type="presParOf" srcId="{007A6888-930C-4993-B928-6B84E64CD3B1}" destId="{B5181359-2CD3-45DC-B2B0-13CCEA32CAAE}" srcOrd="1" destOrd="0" presId="urn:microsoft.com/office/officeart/2018/5/layout/IconCircleLabelList"/>
    <dgm:cxn modelId="{27C4AB5F-B761-4A0A-8AC7-181583F5FBCD}" type="presParOf" srcId="{007A6888-930C-4993-B928-6B84E64CD3B1}" destId="{EC4A4494-ACA0-4251-AC19-D92F778306C0}" srcOrd="2" destOrd="0" presId="urn:microsoft.com/office/officeart/2018/5/layout/IconCircleLabelList"/>
    <dgm:cxn modelId="{022B737F-1D2B-434F-BF44-E96532355C04}" type="presParOf" srcId="{007A6888-930C-4993-B928-6B84E64CD3B1}" destId="{D835CB7A-F32E-47D6-9A11-E41551C19146}" srcOrd="3" destOrd="0" presId="urn:microsoft.com/office/officeart/2018/5/layout/IconCircleLabelList"/>
    <dgm:cxn modelId="{499DD4A8-E275-477C-A786-79F3193901F4}" type="presParOf" srcId="{57FDD449-9151-41EE-A386-2728A4CD2571}" destId="{AFCAAED2-E046-4B88-BEC9-775D1DB5FC72}" srcOrd="1" destOrd="0" presId="urn:microsoft.com/office/officeart/2018/5/layout/IconCircleLabelList"/>
    <dgm:cxn modelId="{18CC98A9-8F86-4DEA-98AA-3B097120F812}" type="presParOf" srcId="{57FDD449-9151-41EE-A386-2728A4CD2571}" destId="{A8522B06-EDFB-41CA-AB97-C8D73AF081A7}" srcOrd="2" destOrd="0" presId="urn:microsoft.com/office/officeart/2018/5/layout/IconCircleLabelList"/>
    <dgm:cxn modelId="{50BFD8E9-635A-4943-A953-C80F87836C49}" type="presParOf" srcId="{A8522B06-EDFB-41CA-AB97-C8D73AF081A7}" destId="{9BEF0B17-2A87-4F27-BE44-EFAB61DB2A8E}" srcOrd="0" destOrd="0" presId="urn:microsoft.com/office/officeart/2018/5/layout/IconCircleLabelList"/>
    <dgm:cxn modelId="{EF8D3D0D-CA73-45AF-AD37-EDF15C68B702}" type="presParOf" srcId="{A8522B06-EDFB-41CA-AB97-C8D73AF081A7}" destId="{E79D1650-240C-4F8F-98B6-9945F218BCBB}" srcOrd="1" destOrd="0" presId="urn:microsoft.com/office/officeart/2018/5/layout/IconCircleLabelList"/>
    <dgm:cxn modelId="{FDA5AF26-DAEE-4024-9147-EAAC14354031}" type="presParOf" srcId="{A8522B06-EDFB-41CA-AB97-C8D73AF081A7}" destId="{0CD3EB8F-0F13-4F6E-AFF6-AB1B9CCFAD00}" srcOrd="2" destOrd="0" presId="urn:microsoft.com/office/officeart/2018/5/layout/IconCircleLabelList"/>
    <dgm:cxn modelId="{7FA82384-3634-4F34-817E-8C888E22A4CE}" type="presParOf" srcId="{A8522B06-EDFB-41CA-AB97-C8D73AF081A7}" destId="{E5433DF8-0779-4340-92F6-5CE353DB9410}" srcOrd="3" destOrd="0" presId="urn:microsoft.com/office/officeart/2018/5/layout/IconCircleLabelList"/>
    <dgm:cxn modelId="{E7C91BA4-D964-4AE1-AB6D-01199C221367}" type="presParOf" srcId="{57FDD449-9151-41EE-A386-2728A4CD2571}" destId="{CBF86F32-EB74-453C-A585-79C879E0B555}" srcOrd="3" destOrd="0" presId="urn:microsoft.com/office/officeart/2018/5/layout/IconCircleLabelList"/>
    <dgm:cxn modelId="{4EF27185-FB02-42B5-9393-818D88839C6C}" type="presParOf" srcId="{57FDD449-9151-41EE-A386-2728A4CD2571}" destId="{7D638914-EA14-493F-80B8-78A7EFF15B7D}" srcOrd="4" destOrd="0" presId="urn:microsoft.com/office/officeart/2018/5/layout/IconCircleLabelList"/>
    <dgm:cxn modelId="{2E4FF4F8-45AC-4CFF-8DAE-5B385CFBF0E6}" type="presParOf" srcId="{7D638914-EA14-493F-80B8-78A7EFF15B7D}" destId="{55BF6681-A83A-4563-BC76-A863BBD8C9FF}" srcOrd="0" destOrd="0" presId="urn:microsoft.com/office/officeart/2018/5/layout/IconCircleLabelList"/>
    <dgm:cxn modelId="{D2112BD0-5F98-4C36-A866-B4BD98FC8F33}" type="presParOf" srcId="{7D638914-EA14-493F-80B8-78A7EFF15B7D}" destId="{374CB284-03D3-4018-94C1-65F630B69BFF}" srcOrd="1" destOrd="0" presId="urn:microsoft.com/office/officeart/2018/5/layout/IconCircleLabelList"/>
    <dgm:cxn modelId="{3BA68B97-5A53-4BA3-AC91-F8A0E0B1605F}" type="presParOf" srcId="{7D638914-EA14-493F-80B8-78A7EFF15B7D}" destId="{A431C0D4-8C09-4A81-8E6C-06DE6C08EE0A}" srcOrd="2" destOrd="0" presId="urn:microsoft.com/office/officeart/2018/5/layout/IconCircleLabelList"/>
    <dgm:cxn modelId="{C1F10C16-EFA8-4BFE-8A95-4C7B970C2EB8}" type="presParOf" srcId="{7D638914-EA14-493F-80B8-78A7EFF15B7D}" destId="{1D369D1C-C159-42BC-91AE-E692C5892474}" srcOrd="3" destOrd="0" presId="urn:microsoft.com/office/officeart/2018/5/layout/IconCircleLabelList"/>
    <dgm:cxn modelId="{CF2153C9-FE2E-4583-AC37-A349E92C2203}" type="presParOf" srcId="{57FDD449-9151-41EE-A386-2728A4CD2571}" destId="{C567DFCC-E538-4C68-B76F-84A07A97A590}" srcOrd="5" destOrd="0" presId="urn:microsoft.com/office/officeart/2018/5/layout/IconCircleLabelList"/>
    <dgm:cxn modelId="{591E6C9D-85C3-4F75-A315-2D54EDA1A681}" type="presParOf" srcId="{57FDD449-9151-41EE-A386-2728A4CD2571}" destId="{165F1151-5F50-4A77-8CE2-51E1CE963AB1}" srcOrd="6" destOrd="0" presId="urn:microsoft.com/office/officeart/2018/5/layout/IconCircleLabelList"/>
    <dgm:cxn modelId="{D0AACF6A-D40E-4CAC-A1AE-29F838148AEF}" type="presParOf" srcId="{165F1151-5F50-4A77-8CE2-51E1CE963AB1}" destId="{DBD906FF-61FC-46DB-B6BF-1E6604758327}" srcOrd="0" destOrd="0" presId="urn:microsoft.com/office/officeart/2018/5/layout/IconCircleLabelList"/>
    <dgm:cxn modelId="{17253186-0122-4170-A6A2-B12CA02DC75D}" type="presParOf" srcId="{165F1151-5F50-4A77-8CE2-51E1CE963AB1}" destId="{A917CD5C-6A86-4D1A-8CEB-0280D0C1111B}" srcOrd="1" destOrd="0" presId="urn:microsoft.com/office/officeart/2018/5/layout/IconCircleLabelList"/>
    <dgm:cxn modelId="{986A33F5-2849-4D2D-A955-343318BB702F}" type="presParOf" srcId="{165F1151-5F50-4A77-8CE2-51E1CE963AB1}" destId="{08678787-4D57-494C-B317-863B0700D7A4}" srcOrd="2" destOrd="0" presId="urn:microsoft.com/office/officeart/2018/5/layout/IconCircleLabelList"/>
    <dgm:cxn modelId="{B2C7241E-0031-485F-8978-2E7E025E50D3}" type="presParOf" srcId="{165F1151-5F50-4A77-8CE2-51E1CE963AB1}" destId="{E672C971-7EFB-4E0E-B648-1C82CD33BB86}" srcOrd="3" destOrd="0" presId="urn:microsoft.com/office/officeart/2018/5/layout/IconCircleLabelList"/>
    <dgm:cxn modelId="{F1748D9D-7FCC-4E00-893A-89F69E96BA2C}" type="presParOf" srcId="{57FDD449-9151-41EE-A386-2728A4CD2571}" destId="{8BA0E697-432C-4049-850A-0B4AB7240742}" srcOrd="7" destOrd="0" presId="urn:microsoft.com/office/officeart/2018/5/layout/IconCircleLabelList"/>
    <dgm:cxn modelId="{1391B18A-A607-4307-83F5-2138D46AEFAC}" type="presParOf" srcId="{57FDD449-9151-41EE-A386-2728A4CD2571}" destId="{7624ECBD-B10B-4E21-98E7-4E09789CEE87}" srcOrd="8" destOrd="0" presId="urn:microsoft.com/office/officeart/2018/5/layout/IconCircleLabelList"/>
    <dgm:cxn modelId="{49ABE656-F1F5-46B8-894C-087900415777}" type="presParOf" srcId="{7624ECBD-B10B-4E21-98E7-4E09789CEE87}" destId="{829CBE72-BF1E-4EB0-924B-61FD73B61B02}" srcOrd="0" destOrd="0" presId="urn:microsoft.com/office/officeart/2018/5/layout/IconCircleLabelList"/>
    <dgm:cxn modelId="{0AB9E169-2A02-40AB-914E-3FC6F752DF07}" type="presParOf" srcId="{7624ECBD-B10B-4E21-98E7-4E09789CEE87}" destId="{2DD6F5FB-BAAB-4F5D-9801-DF705AA01D94}" srcOrd="1" destOrd="0" presId="urn:microsoft.com/office/officeart/2018/5/layout/IconCircleLabelList"/>
    <dgm:cxn modelId="{DE20B86F-B772-41E2-B881-0BA5DE6635DA}" type="presParOf" srcId="{7624ECBD-B10B-4E21-98E7-4E09789CEE87}" destId="{489BA533-D749-48E7-8F4D-05035FDB77A3}" srcOrd="2" destOrd="0" presId="urn:microsoft.com/office/officeart/2018/5/layout/IconCircleLabelList"/>
    <dgm:cxn modelId="{51C0DA48-53A4-41BB-9DA8-FC7259273D28}" type="presParOf" srcId="{7624ECBD-B10B-4E21-98E7-4E09789CEE87}" destId="{7FBA8B6B-77CC-4874-B679-018311BD5AC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A137C-299E-43F2-862F-BFD77BF3D0AC}">
      <dsp:nvSpPr>
        <dsp:cNvPr id="0" name=""/>
        <dsp:cNvSpPr/>
      </dsp:nvSpPr>
      <dsp:spPr>
        <a:xfrm rot="5400000">
          <a:off x="5410072" y="-1189323"/>
          <a:ext cx="3481070"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The model explains only 0.65% of the variance in operational cost, indicating weak explanatory power.</a:t>
          </a:r>
        </a:p>
        <a:p>
          <a:pPr marL="228600" lvl="1" indent="-228600" algn="l" defTabSz="1066800">
            <a:lnSpc>
              <a:spcPct val="90000"/>
            </a:lnSpc>
            <a:spcBef>
              <a:spcPct val="0"/>
            </a:spcBef>
            <a:spcAft>
              <a:spcPct val="15000"/>
            </a:spcAft>
            <a:buChar char="•"/>
          </a:pPr>
          <a:r>
            <a:rPr lang="en-US" sz="2400" kern="1200" dirty="0"/>
            <a:t>Next Steps: Explore additional cost drivers such as fuel prices, port fees, operational efficiencies, and economic factors. </a:t>
          </a:r>
        </a:p>
      </dsp:txBody>
      <dsp:txXfrm rot="-5400000">
        <a:off x="3785615" y="605066"/>
        <a:ext cx="6560052" cy="3141206"/>
      </dsp:txXfrm>
    </dsp:sp>
    <dsp:sp modelId="{04D3F95A-4295-4A70-9650-0B249FBE1F75}">
      <dsp:nvSpPr>
        <dsp:cNvPr id="0" name=""/>
        <dsp:cNvSpPr/>
      </dsp:nvSpPr>
      <dsp:spPr>
        <a:xfrm>
          <a:off x="0" y="0"/>
          <a:ext cx="3785616" cy="435133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b="1" kern="1200"/>
            <a:t>Summary of Regression Analysis:</a:t>
          </a:r>
          <a:endParaRPr lang="en-US" sz="4700" kern="1200"/>
        </a:p>
      </dsp:txBody>
      <dsp:txXfrm>
        <a:off x="184799" y="184799"/>
        <a:ext cx="3416018" cy="3981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555AF-F680-4C6E-86A2-AAA817C77EEE}">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181359-2CD3-45DC-B2B0-13CCEA32CAAE}">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5CB7A-F32E-47D6-9A11-E41551C19146}">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Implement continuous process monitoring using control charts.</a:t>
          </a:r>
        </a:p>
      </dsp:txBody>
      <dsp:txXfrm>
        <a:off x="333914" y="2456402"/>
        <a:ext cx="1800000" cy="720000"/>
      </dsp:txXfrm>
    </dsp:sp>
    <dsp:sp modelId="{9BEF0B17-2A87-4F27-BE44-EFAB61DB2A8E}">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9D1650-240C-4F8F-98B6-9945F218BCBB}">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433DF8-0779-4340-92F6-5CE353DB9410}">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Regularly reassess process capability to ensure sustained improvements.</a:t>
          </a:r>
        </a:p>
      </dsp:txBody>
      <dsp:txXfrm>
        <a:off x="2448914" y="2456402"/>
        <a:ext cx="1800000" cy="720000"/>
      </dsp:txXfrm>
    </dsp:sp>
    <dsp:sp modelId="{55BF6681-A83A-4563-BC76-A863BBD8C9FF}">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CB284-03D3-4018-94C1-65F630B69BFF}">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369D1C-C159-42BC-91AE-E692C5892474}">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Investigate outliers and sources of variation for further process stabilization.</a:t>
          </a:r>
        </a:p>
      </dsp:txBody>
      <dsp:txXfrm>
        <a:off x="4563914" y="2456402"/>
        <a:ext cx="1800000" cy="720000"/>
      </dsp:txXfrm>
    </dsp:sp>
    <dsp:sp modelId="{DBD906FF-61FC-46DB-B6BF-1E6604758327}">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7CD5C-6A86-4D1A-8CEB-0280D0C1111B}">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72C971-7EFB-4E0E-B648-1C82CD33BB86}">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Explore additional Six Sigma methodologies to optimize other process areas.</a:t>
          </a:r>
        </a:p>
      </dsp:txBody>
      <dsp:txXfrm>
        <a:off x="6678914" y="2456402"/>
        <a:ext cx="1800000" cy="720000"/>
      </dsp:txXfrm>
    </dsp:sp>
    <dsp:sp modelId="{829CBE72-BF1E-4EB0-924B-61FD73B61B02}">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D6F5FB-BAAB-4F5D-9801-DF705AA01D94}">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BA8B6B-77CC-4874-B679-018311BD5AC9}">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Standardize best practices for long-term process efficiency.</a:t>
          </a:r>
        </a:p>
      </dsp:txBody>
      <dsp:txXfrm>
        <a:off x="8793914" y="245640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4T11:39:47.15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4T11:39:48.68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04T11:39:49.84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8AE1C-7F36-450A-85C2-CAA871EC0719}" type="datetimeFigureOut">
              <a:rPr lang="en-IN" smtClean="0"/>
              <a:t>26-2-25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2AD1EB-4D2E-4951-B77F-31D6C25AC711}" type="slidenum">
              <a:rPr lang="en-IN" smtClean="0"/>
              <a:t>‹#›</a:t>
            </a:fld>
            <a:endParaRPr lang="en-IN"/>
          </a:p>
        </p:txBody>
      </p:sp>
    </p:spTree>
    <p:extLst>
      <p:ext uri="{BB962C8B-B14F-4D97-AF65-F5344CB8AC3E}">
        <p14:creationId xmlns:p14="http://schemas.microsoft.com/office/powerpoint/2010/main" val="4231148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2AD1EB-4D2E-4951-B77F-31D6C25AC711}" type="slidenum">
              <a:rPr lang="en-IN" smtClean="0"/>
              <a:t>17</a:t>
            </a:fld>
            <a:endParaRPr lang="en-IN"/>
          </a:p>
        </p:txBody>
      </p:sp>
    </p:spTree>
    <p:extLst>
      <p:ext uri="{BB962C8B-B14F-4D97-AF65-F5344CB8AC3E}">
        <p14:creationId xmlns:p14="http://schemas.microsoft.com/office/powerpoint/2010/main" val="787963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before improvement</a:t>
            </a:r>
            <a:r>
              <a:rPr lang="en-US" dirty="0"/>
              <a:t> chart shows </a:t>
            </a:r>
            <a:r>
              <a:rPr lang="en-US" b="1" dirty="0"/>
              <a:t>high variation</a:t>
            </a:r>
            <a:r>
              <a:rPr lang="en-US" dirty="0"/>
              <a:t> in turnaround time, leading to </a:t>
            </a:r>
            <a:r>
              <a:rPr lang="en-US" b="1" dirty="0"/>
              <a:t>operational inefficiencies</a:t>
            </a:r>
            <a:r>
              <a:rPr lang="en-US" dirty="0"/>
              <a:t>. After implementing process improvements, </a:t>
            </a:r>
            <a:r>
              <a:rPr lang="en-US" b="1" dirty="0"/>
              <a:t>variation decreased</a:t>
            </a:r>
            <a:r>
              <a:rPr lang="en-US" dirty="0"/>
              <a:t>, and </a:t>
            </a:r>
            <a:r>
              <a:rPr lang="en-US" b="1" dirty="0"/>
              <a:t>control limits tightened</a:t>
            </a:r>
            <a:r>
              <a:rPr lang="en-US" dirty="0"/>
              <a:t>, ensuring a </a:t>
            </a:r>
            <a:r>
              <a:rPr lang="en-US" b="1" dirty="0"/>
              <a:t>more stable and predictable process</a:t>
            </a:r>
            <a:r>
              <a:rPr lang="en-US" dirty="0"/>
              <a:t>. This confirms the effectiveness of the improvements made.</a:t>
            </a:r>
            <a:endParaRPr lang="en-IN" dirty="0"/>
          </a:p>
        </p:txBody>
      </p:sp>
      <p:sp>
        <p:nvSpPr>
          <p:cNvPr id="4" name="Slide Number Placeholder 3"/>
          <p:cNvSpPr>
            <a:spLocks noGrp="1"/>
          </p:cNvSpPr>
          <p:nvPr>
            <p:ph type="sldNum" sz="quarter" idx="5"/>
          </p:nvPr>
        </p:nvSpPr>
        <p:spPr/>
        <p:txBody>
          <a:bodyPr/>
          <a:lstStyle/>
          <a:p>
            <a:fld id="{202AD1EB-4D2E-4951-B77F-31D6C25AC711}" type="slidenum">
              <a:rPr lang="en-IN" smtClean="0"/>
              <a:t>60</a:t>
            </a:fld>
            <a:endParaRPr lang="en-IN"/>
          </a:p>
        </p:txBody>
      </p:sp>
    </p:spTree>
    <p:extLst>
      <p:ext uri="{BB962C8B-B14F-4D97-AF65-F5344CB8AC3E}">
        <p14:creationId xmlns:p14="http://schemas.microsoft.com/office/powerpoint/2010/main" val="2232878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2AD1EB-4D2E-4951-B77F-31D6C25AC711}" type="slidenum">
              <a:rPr lang="en-IN" smtClean="0"/>
              <a:t>20</a:t>
            </a:fld>
            <a:endParaRPr lang="en-IN"/>
          </a:p>
        </p:txBody>
      </p:sp>
    </p:spTree>
    <p:extLst>
      <p:ext uri="{BB962C8B-B14F-4D97-AF65-F5344CB8AC3E}">
        <p14:creationId xmlns:p14="http://schemas.microsoft.com/office/powerpoint/2010/main" val="1609804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2AD1EB-4D2E-4951-B77F-31D6C25AC711}" type="slidenum">
              <a:rPr lang="en-IN" smtClean="0"/>
              <a:t>33</a:t>
            </a:fld>
            <a:endParaRPr lang="en-IN"/>
          </a:p>
        </p:txBody>
      </p:sp>
    </p:spTree>
    <p:extLst>
      <p:ext uri="{BB962C8B-B14F-4D97-AF65-F5344CB8AC3E}">
        <p14:creationId xmlns:p14="http://schemas.microsoft.com/office/powerpoint/2010/main" val="253618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2AD1EB-4D2E-4951-B77F-31D6C25AC711}" type="slidenum">
              <a:rPr lang="en-IN" smtClean="0"/>
              <a:t>36</a:t>
            </a:fld>
            <a:endParaRPr lang="en-IN"/>
          </a:p>
        </p:txBody>
      </p:sp>
    </p:spTree>
    <p:extLst>
      <p:ext uri="{BB962C8B-B14F-4D97-AF65-F5344CB8AC3E}">
        <p14:creationId xmlns:p14="http://schemas.microsoft.com/office/powerpoint/2010/main" val="417092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a:t>Possible Predictors:</a:t>
            </a:r>
            <a:r>
              <a:rPr lang="en-US" dirty="0"/>
              <a:t> Distance traveled, fuel consumption, cargo weight, ship type</a:t>
            </a:r>
          </a:p>
          <a:p>
            <a:pPr marL="228600" indent="-228600">
              <a:buAutoNum type="arabicPeriod"/>
            </a:pPr>
            <a:r>
              <a:rPr lang="en-US" b="1" dirty="0"/>
              <a:t>Possible Predictors:</a:t>
            </a:r>
            <a:r>
              <a:rPr lang="en-US" dirty="0"/>
              <a:t> Cargo load, trip duration, fuel efficiency, route type</a:t>
            </a:r>
          </a:p>
          <a:p>
            <a:pPr marL="228600" indent="-228600">
              <a:buAutoNum type="arabicPeriod"/>
            </a:pPr>
            <a:r>
              <a:rPr lang="en-US" b="1" dirty="0"/>
              <a:t>Possible Predictors:</a:t>
            </a:r>
            <a:r>
              <a:rPr lang="en-US" dirty="0"/>
              <a:t> Ship speed, maintenance schedule, cargo weight, weather conditions</a:t>
            </a:r>
            <a:endParaRPr lang="en-IN" dirty="0"/>
          </a:p>
        </p:txBody>
      </p:sp>
      <p:sp>
        <p:nvSpPr>
          <p:cNvPr id="4" name="Slide Number Placeholder 3"/>
          <p:cNvSpPr>
            <a:spLocks noGrp="1"/>
          </p:cNvSpPr>
          <p:nvPr>
            <p:ph type="sldNum" sz="quarter" idx="5"/>
          </p:nvPr>
        </p:nvSpPr>
        <p:spPr/>
        <p:txBody>
          <a:bodyPr/>
          <a:lstStyle/>
          <a:p>
            <a:fld id="{202AD1EB-4D2E-4951-B77F-31D6C25AC711}" type="slidenum">
              <a:rPr lang="en-IN" smtClean="0"/>
              <a:t>39</a:t>
            </a:fld>
            <a:endParaRPr lang="en-IN"/>
          </a:p>
        </p:txBody>
      </p:sp>
    </p:spTree>
    <p:extLst>
      <p:ext uri="{BB962C8B-B14F-4D97-AF65-F5344CB8AC3E}">
        <p14:creationId xmlns:p14="http://schemas.microsoft.com/office/powerpoint/2010/main" val="284533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performed regression analysis to check whether our selected predictors significantly impact </a:t>
            </a:r>
            <a:r>
              <a:rPr lang="en-US" b="1" dirty="0"/>
              <a:t>Operational Cost</a:t>
            </a:r>
            <a:r>
              <a:rPr lang="en-US" dirty="0"/>
              <a:t>. However, the results show that the model is not statistically significant</a:t>
            </a:r>
            <a:endParaRPr lang="en-IN" dirty="0"/>
          </a:p>
        </p:txBody>
      </p:sp>
      <p:sp>
        <p:nvSpPr>
          <p:cNvPr id="4" name="Slide Number Placeholder 3"/>
          <p:cNvSpPr>
            <a:spLocks noGrp="1"/>
          </p:cNvSpPr>
          <p:nvPr>
            <p:ph type="sldNum" sz="quarter" idx="5"/>
          </p:nvPr>
        </p:nvSpPr>
        <p:spPr/>
        <p:txBody>
          <a:bodyPr/>
          <a:lstStyle/>
          <a:p>
            <a:fld id="{202AD1EB-4D2E-4951-B77F-31D6C25AC711}" type="slidenum">
              <a:rPr lang="en-IN" smtClean="0"/>
              <a:t>41</a:t>
            </a:fld>
            <a:endParaRPr lang="en-IN"/>
          </a:p>
        </p:txBody>
      </p:sp>
    </p:spTree>
    <p:extLst>
      <p:ext uri="{BB962C8B-B14F-4D97-AF65-F5344CB8AC3E}">
        <p14:creationId xmlns:p14="http://schemas.microsoft.com/office/powerpoint/2010/main" val="2419365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2AD1EB-4D2E-4951-B77F-31D6C25AC711}" type="slidenum">
              <a:rPr lang="en-IN" smtClean="0"/>
              <a:t>44</a:t>
            </a:fld>
            <a:endParaRPr lang="en-IN"/>
          </a:p>
        </p:txBody>
      </p:sp>
    </p:spTree>
    <p:extLst>
      <p:ext uri="{BB962C8B-B14F-4D97-AF65-F5344CB8AC3E}">
        <p14:creationId xmlns:p14="http://schemas.microsoft.com/office/powerpoint/2010/main" val="2101569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2AD1EB-4D2E-4951-B77F-31D6C25AC711}" type="slidenum">
              <a:rPr lang="en-IN" smtClean="0"/>
              <a:t>47</a:t>
            </a:fld>
            <a:endParaRPr lang="en-IN"/>
          </a:p>
        </p:txBody>
      </p:sp>
    </p:spTree>
    <p:extLst>
      <p:ext uri="{BB962C8B-B14F-4D97-AF65-F5344CB8AC3E}">
        <p14:creationId xmlns:p14="http://schemas.microsoft.com/office/powerpoint/2010/main" val="276968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I-MR chart shows </a:t>
            </a:r>
            <a:r>
              <a:rPr lang="en-US" b="1" dirty="0"/>
              <a:t>improved process stability post-implementation</a:t>
            </a:r>
            <a:r>
              <a:rPr lang="en-US" dirty="0"/>
              <a:t>. The </a:t>
            </a:r>
            <a:r>
              <a:rPr lang="en-US" b="1" dirty="0"/>
              <a:t>average turnaround time is now 38.05 hours</a:t>
            </a:r>
            <a:r>
              <a:rPr lang="en-US" dirty="0"/>
              <a:t>, with </a:t>
            </a:r>
            <a:r>
              <a:rPr lang="en-US" b="1" dirty="0"/>
              <a:t>reduced variation</a:t>
            </a:r>
            <a:r>
              <a:rPr lang="en-US" dirty="0"/>
              <a:t> in performance. A few out-of-control points exist, requiring ongoing monitoring, but overall, the process has stabilized significantly</a:t>
            </a:r>
            <a:endParaRPr lang="en-IN" dirty="0"/>
          </a:p>
        </p:txBody>
      </p:sp>
      <p:sp>
        <p:nvSpPr>
          <p:cNvPr id="4" name="Slide Number Placeholder 3"/>
          <p:cNvSpPr>
            <a:spLocks noGrp="1"/>
          </p:cNvSpPr>
          <p:nvPr>
            <p:ph type="sldNum" sz="quarter" idx="5"/>
          </p:nvPr>
        </p:nvSpPr>
        <p:spPr/>
        <p:txBody>
          <a:bodyPr/>
          <a:lstStyle/>
          <a:p>
            <a:fld id="{202AD1EB-4D2E-4951-B77F-31D6C25AC711}" type="slidenum">
              <a:rPr lang="en-IN" smtClean="0"/>
              <a:t>59</a:t>
            </a:fld>
            <a:endParaRPr lang="en-IN"/>
          </a:p>
        </p:txBody>
      </p:sp>
    </p:spTree>
    <p:extLst>
      <p:ext uri="{BB962C8B-B14F-4D97-AF65-F5344CB8AC3E}">
        <p14:creationId xmlns:p14="http://schemas.microsoft.com/office/powerpoint/2010/main" val="138078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48AA-ED61-0FB2-A2E9-DC1460D25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A89ADB-C509-8794-A266-BE683667CA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C0A957-D3F2-3DCA-9043-5CC2BE44CD88}"/>
              </a:ext>
            </a:extLst>
          </p:cNvPr>
          <p:cNvSpPr>
            <a:spLocks noGrp="1"/>
          </p:cNvSpPr>
          <p:nvPr>
            <p:ph type="dt" sz="half" idx="10"/>
          </p:nvPr>
        </p:nvSpPr>
        <p:spPr/>
        <p:txBody>
          <a:bodyPr/>
          <a:lstStyle/>
          <a:p>
            <a:fld id="{8A88434A-5DD2-42BA-B77C-0DF9D3C808FC}" type="datetimeFigureOut">
              <a:rPr lang="en-IN" smtClean="0"/>
              <a:t>26-2-25</a:t>
            </a:fld>
            <a:endParaRPr lang="en-IN"/>
          </a:p>
        </p:txBody>
      </p:sp>
      <p:sp>
        <p:nvSpPr>
          <p:cNvPr id="5" name="Footer Placeholder 4">
            <a:extLst>
              <a:ext uri="{FF2B5EF4-FFF2-40B4-BE49-F238E27FC236}">
                <a16:creationId xmlns:a16="http://schemas.microsoft.com/office/drawing/2014/main" id="{FDBDEA97-CBE1-950F-AD5A-4F0084A195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D8A9D9-0A7F-5BA3-480E-0C5721141E17}"/>
              </a:ext>
            </a:extLst>
          </p:cNvPr>
          <p:cNvSpPr>
            <a:spLocks noGrp="1"/>
          </p:cNvSpPr>
          <p:nvPr>
            <p:ph type="sldNum" sz="quarter" idx="12"/>
          </p:nvPr>
        </p:nvSpPr>
        <p:spPr/>
        <p:txBody>
          <a:bodyPr/>
          <a:lstStyle/>
          <a:p>
            <a:fld id="{FC348186-50A5-4FE2-B8FE-C9841FBCB34D}" type="slidenum">
              <a:rPr lang="en-IN" smtClean="0"/>
              <a:t>‹#›</a:t>
            </a:fld>
            <a:endParaRPr lang="en-IN"/>
          </a:p>
        </p:txBody>
      </p:sp>
    </p:spTree>
    <p:extLst>
      <p:ext uri="{BB962C8B-B14F-4D97-AF65-F5344CB8AC3E}">
        <p14:creationId xmlns:p14="http://schemas.microsoft.com/office/powerpoint/2010/main" val="1330802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62FB-F91E-7D10-E4C8-5B4170DA8E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9A0D96-FF0E-ECF3-6AAC-18F806EE4F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531B42-F604-0C87-2A90-C94A8FFD85A4}"/>
              </a:ext>
            </a:extLst>
          </p:cNvPr>
          <p:cNvSpPr>
            <a:spLocks noGrp="1"/>
          </p:cNvSpPr>
          <p:nvPr>
            <p:ph type="dt" sz="half" idx="10"/>
          </p:nvPr>
        </p:nvSpPr>
        <p:spPr/>
        <p:txBody>
          <a:bodyPr/>
          <a:lstStyle/>
          <a:p>
            <a:fld id="{8A88434A-5DD2-42BA-B77C-0DF9D3C808FC}" type="datetimeFigureOut">
              <a:rPr lang="en-IN" smtClean="0"/>
              <a:t>26-2-25</a:t>
            </a:fld>
            <a:endParaRPr lang="en-IN"/>
          </a:p>
        </p:txBody>
      </p:sp>
      <p:sp>
        <p:nvSpPr>
          <p:cNvPr id="5" name="Footer Placeholder 4">
            <a:extLst>
              <a:ext uri="{FF2B5EF4-FFF2-40B4-BE49-F238E27FC236}">
                <a16:creationId xmlns:a16="http://schemas.microsoft.com/office/drawing/2014/main" id="{4253B3FA-56A5-D4BA-0902-2C3D251956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80B2E2-F0BC-BD46-9FDF-55A820BB008F}"/>
              </a:ext>
            </a:extLst>
          </p:cNvPr>
          <p:cNvSpPr>
            <a:spLocks noGrp="1"/>
          </p:cNvSpPr>
          <p:nvPr>
            <p:ph type="sldNum" sz="quarter" idx="12"/>
          </p:nvPr>
        </p:nvSpPr>
        <p:spPr/>
        <p:txBody>
          <a:bodyPr/>
          <a:lstStyle/>
          <a:p>
            <a:fld id="{FC348186-50A5-4FE2-B8FE-C9841FBCB34D}" type="slidenum">
              <a:rPr lang="en-IN" smtClean="0"/>
              <a:t>‹#›</a:t>
            </a:fld>
            <a:endParaRPr lang="en-IN"/>
          </a:p>
        </p:txBody>
      </p:sp>
    </p:spTree>
    <p:extLst>
      <p:ext uri="{BB962C8B-B14F-4D97-AF65-F5344CB8AC3E}">
        <p14:creationId xmlns:p14="http://schemas.microsoft.com/office/powerpoint/2010/main" val="373659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42095F-1CCE-2B77-DA4F-9903690C84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93FDCD-7055-B59D-F10A-23E89609D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C22E88-4FA9-6C57-C720-F8CA3D7B02B6}"/>
              </a:ext>
            </a:extLst>
          </p:cNvPr>
          <p:cNvSpPr>
            <a:spLocks noGrp="1"/>
          </p:cNvSpPr>
          <p:nvPr>
            <p:ph type="dt" sz="half" idx="10"/>
          </p:nvPr>
        </p:nvSpPr>
        <p:spPr/>
        <p:txBody>
          <a:bodyPr/>
          <a:lstStyle/>
          <a:p>
            <a:fld id="{8A88434A-5DD2-42BA-B77C-0DF9D3C808FC}" type="datetimeFigureOut">
              <a:rPr lang="en-IN" smtClean="0"/>
              <a:t>26-2-25</a:t>
            </a:fld>
            <a:endParaRPr lang="en-IN"/>
          </a:p>
        </p:txBody>
      </p:sp>
      <p:sp>
        <p:nvSpPr>
          <p:cNvPr id="5" name="Footer Placeholder 4">
            <a:extLst>
              <a:ext uri="{FF2B5EF4-FFF2-40B4-BE49-F238E27FC236}">
                <a16:creationId xmlns:a16="http://schemas.microsoft.com/office/drawing/2014/main" id="{A43F0994-0E14-85A9-F223-1D5C5D177B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1556D3-C7BE-2049-E57F-5A2B0C293FC2}"/>
              </a:ext>
            </a:extLst>
          </p:cNvPr>
          <p:cNvSpPr>
            <a:spLocks noGrp="1"/>
          </p:cNvSpPr>
          <p:nvPr>
            <p:ph type="sldNum" sz="quarter" idx="12"/>
          </p:nvPr>
        </p:nvSpPr>
        <p:spPr/>
        <p:txBody>
          <a:bodyPr/>
          <a:lstStyle/>
          <a:p>
            <a:fld id="{FC348186-50A5-4FE2-B8FE-C9841FBCB34D}" type="slidenum">
              <a:rPr lang="en-IN" smtClean="0"/>
              <a:t>‹#›</a:t>
            </a:fld>
            <a:endParaRPr lang="en-IN"/>
          </a:p>
        </p:txBody>
      </p:sp>
    </p:spTree>
    <p:extLst>
      <p:ext uri="{BB962C8B-B14F-4D97-AF65-F5344CB8AC3E}">
        <p14:creationId xmlns:p14="http://schemas.microsoft.com/office/powerpoint/2010/main" val="2395483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804C-D466-9A85-BE44-1571994944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477E67-037B-B271-8423-074BF8F11A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A65BC8-B5E2-C75A-3CD7-084E86D31D49}"/>
              </a:ext>
            </a:extLst>
          </p:cNvPr>
          <p:cNvSpPr>
            <a:spLocks noGrp="1"/>
          </p:cNvSpPr>
          <p:nvPr>
            <p:ph type="dt" sz="half" idx="10"/>
          </p:nvPr>
        </p:nvSpPr>
        <p:spPr/>
        <p:txBody>
          <a:bodyPr/>
          <a:lstStyle/>
          <a:p>
            <a:fld id="{8A88434A-5DD2-42BA-B77C-0DF9D3C808FC}" type="datetimeFigureOut">
              <a:rPr lang="en-IN" smtClean="0"/>
              <a:t>26-2-25</a:t>
            </a:fld>
            <a:endParaRPr lang="en-IN"/>
          </a:p>
        </p:txBody>
      </p:sp>
      <p:sp>
        <p:nvSpPr>
          <p:cNvPr id="5" name="Footer Placeholder 4">
            <a:extLst>
              <a:ext uri="{FF2B5EF4-FFF2-40B4-BE49-F238E27FC236}">
                <a16:creationId xmlns:a16="http://schemas.microsoft.com/office/drawing/2014/main" id="{7B8886A5-7652-77B1-25B4-EF6E2FCA87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479137-A63C-D0B4-228C-149DE4A0751A}"/>
              </a:ext>
            </a:extLst>
          </p:cNvPr>
          <p:cNvSpPr>
            <a:spLocks noGrp="1"/>
          </p:cNvSpPr>
          <p:nvPr>
            <p:ph type="sldNum" sz="quarter" idx="12"/>
          </p:nvPr>
        </p:nvSpPr>
        <p:spPr/>
        <p:txBody>
          <a:bodyPr/>
          <a:lstStyle/>
          <a:p>
            <a:fld id="{FC348186-50A5-4FE2-B8FE-C9841FBCB34D}" type="slidenum">
              <a:rPr lang="en-IN" smtClean="0"/>
              <a:t>‹#›</a:t>
            </a:fld>
            <a:endParaRPr lang="en-IN"/>
          </a:p>
        </p:txBody>
      </p:sp>
    </p:spTree>
    <p:extLst>
      <p:ext uri="{BB962C8B-B14F-4D97-AF65-F5344CB8AC3E}">
        <p14:creationId xmlns:p14="http://schemas.microsoft.com/office/powerpoint/2010/main" val="2513842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01181-92C6-0C6E-B47C-B18339DD74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2829FFF-22DB-C04B-784C-3861573C89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F7D1BC-049D-CA4A-BD07-12C917631CED}"/>
              </a:ext>
            </a:extLst>
          </p:cNvPr>
          <p:cNvSpPr>
            <a:spLocks noGrp="1"/>
          </p:cNvSpPr>
          <p:nvPr>
            <p:ph type="dt" sz="half" idx="10"/>
          </p:nvPr>
        </p:nvSpPr>
        <p:spPr/>
        <p:txBody>
          <a:bodyPr/>
          <a:lstStyle/>
          <a:p>
            <a:fld id="{8A88434A-5DD2-42BA-B77C-0DF9D3C808FC}" type="datetimeFigureOut">
              <a:rPr lang="en-IN" smtClean="0"/>
              <a:t>26-2-25</a:t>
            </a:fld>
            <a:endParaRPr lang="en-IN"/>
          </a:p>
        </p:txBody>
      </p:sp>
      <p:sp>
        <p:nvSpPr>
          <p:cNvPr id="5" name="Footer Placeholder 4">
            <a:extLst>
              <a:ext uri="{FF2B5EF4-FFF2-40B4-BE49-F238E27FC236}">
                <a16:creationId xmlns:a16="http://schemas.microsoft.com/office/drawing/2014/main" id="{E5C1AE8F-5CE1-D20F-9681-FA823C8774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57E82A-2CDC-6C74-B278-421C1151D9F6}"/>
              </a:ext>
            </a:extLst>
          </p:cNvPr>
          <p:cNvSpPr>
            <a:spLocks noGrp="1"/>
          </p:cNvSpPr>
          <p:nvPr>
            <p:ph type="sldNum" sz="quarter" idx="12"/>
          </p:nvPr>
        </p:nvSpPr>
        <p:spPr/>
        <p:txBody>
          <a:bodyPr/>
          <a:lstStyle/>
          <a:p>
            <a:fld id="{FC348186-50A5-4FE2-B8FE-C9841FBCB34D}" type="slidenum">
              <a:rPr lang="en-IN" smtClean="0"/>
              <a:t>‹#›</a:t>
            </a:fld>
            <a:endParaRPr lang="en-IN"/>
          </a:p>
        </p:txBody>
      </p:sp>
    </p:spTree>
    <p:extLst>
      <p:ext uri="{BB962C8B-B14F-4D97-AF65-F5344CB8AC3E}">
        <p14:creationId xmlns:p14="http://schemas.microsoft.com/office/powerpoint/2010/main" val="80283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88B44-1B0C-E827-721C-8B4A9CB097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2D1C64-8637-9260-EB43-A4B2435DD3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7F2BC8-F779-2E7B-1DE2-C91F2330D3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00FAE3-D02B-E7B7-4567-D7610B0AE6D0}"/>
              </a:ext>
            </a:extLst>
          </p:cNvPr>
          <p:cNvSpPr>
            <a:spLocks noGrp="1"/>
          </p:cNvSpPr>
          <p:nvPr>
            <p:ph type="dt" sz="half" idx="10"/>
          </p:nvPr>
        </p:nvSpPr>
        <p:spPr/>
        <p:txBody>
          <a:bodyPr/>
          <a:lstStyle/>
          <a:p>
            <a:fld id="{8A88434A-5DD2-42BA-B77C-0DF9D3C808FC}" type="datetimeFigureOut">
              <a:rPr lang="en-IN" smtClean="0"/>
              <a:t>26-2-25</a:t>
            </a:fld>
            <a:endParaRPr lang="en-IN"/>
          </a:p>
        </p:txBody>
      </p:sp>
      <p:sp>
        <p:nvSpPr>
          <p:cNvPr id="6" name="Footer Placeholder 5">
            <a:extLst>
              <a:ext uri="{FF2B5EF4-FFF2-40B4-BE49-F238E27FC236}">
                <a16:creationId xmlns:a16="http://schemas.microsoft.com/office/drawing/2014/main" id="{7C8D931C-6B4C-E6DC-6066-92CD090112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F7D7FA-FA90-D99F-5F22-E62CB7023636}"/>
              </a:ext>
            </a:extLst>
          </p:cNvPr>
          <p:cNvSpPr>
            <a:spLocks noGrp="1"/>
          </p:cNvSpPr>
          <p:nvPr>
            <p:ph type="sldNum" sz="quarter" idx="12"/>
          </p:nvPr>
        </p:nvSpPr>
        <p:spPr/>
        <p:txBody>
          <a:bodyPr/>
          <a:lstStyle/>
          <a:p>
            <a:fld id="{FC348186-50A5-4FE2-B8FE-C9841FBCB34D}" type="slidenum">
              <a:rPr lang="en-IN" smtClean="0"/>
              <a:t>‹#›</a:t>
            </a:fld>
            <a:endParaRPr lang="en-IN"/>
          </a:p>
        </p:txBody>
      </p:sp>
    </p:spTree>
    <p:extLst>
      <p:ext uri="{BB962C8B-B14F-4D97-AF65-F5344CB8AC3E}">
        <p14:creationId xmlns:p14="http://schemas.microsoft.com/office/powerpoint/2010/main" val="3639349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F7487-3274-F719-35ED-FEE3F0FD099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ADC3EF-BC07-BFE4-2BAB-C7291670F8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07835B-CFE4-AB66-F516-0DF259EAE6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753897-1F17-F2A6-75F0-718DF9F912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EABD4A-8330-5FA7-E487-4478A8510E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D581B4E-8177-1F96-6E17-C036D28C8B78}"/>
              </a:ext>
            </a:extLst>
          </p:cNvPr>
          <p:cNvSpPr>
            <a:spLocks noGrp="1"/>
          </p:cNvSpPr>
          <p:nvPr>
            <p:ph type="dt" sz="half" idx="10"/>
          </p:nvPr>
        </p:nvSpPr>
        <p:spPr/>
        <p:txBody>
          <a:bodyPr/>
          <a:lstStyle/>
          <a:p>
            <a:fld id="{8A88434A-5DD2-42BA-B77C-0DF9D3C808FC}" type="datetimeFigureOut">
              <a:rPr lang="en-IN" smtClean="0"/>
              <a:t>26-2-25</a:t>
            </a:fld>
            <a:endParaRPr lang="en-IN"/>
          </a:p>
        </p:txBody>
      </p:sp>
      <p:sp>
        <p:nvSpPr>
          <p:cNvPr id="8" name="Footer Placeholder 7">
            <a:extLst>
              <a:ext uri="{FF2B5EF4-FFF2-40B4-BE49-F238E27FC236}">
                <a16:creationId xmlns:a16="http://schemas.microsoft.com/office/drawing/2014/main" id="{8AD0A22E-3D11-619B-81C6-41D33A883ED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F815D3E-4221-39DD-A552-CBE384136162}"/>
              </a:ext>
            </a:extLst>
          </p:cNvPr>
          <p:cNvSpPr>
            <a:spLocks noGrp="1"/>
          </p:cNvSpPr>
          <p:nvPr>
            <p:ph type="sldNum" sz="quarter" idx="12"/>
          </p:nvPr>
        </p:nvSpPr>
        <p:spPr/>
        <p:txBody>
          <a:bodyPr/>
          <a:lstStyle/>
          <a:p>
            <a:fld id="{FC348186-50A5-4FE2-B8FE-C9841FBCB34D}" type="slidenum">
              <a:rPr lang="en-IN" smtClean="0"/>
              <a:t>‹#›</a:t>
            </a:fld>
            <a:endParaRPr lang="en-IN"/>
          </a:p>
        </p:txBody>
      </p:sp>
    </p:spTree>
    <p:extLst>
      <p:ext uri="{BB962C8B-B14F-4D97-AF65-F5344CB8AC3E}">
        <p14:creationId xmlns:p14="http://schemas.microsoft.com/office/powerpoint/2010/main" val="1576667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BA7F-BC27-8BD2-BD3D-37769215393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3235A3-9426-86C3-F3BE-0DF64C9CD9AF}"/>
              </a:ext>
            </a:extLst>
          </p:cNvPr>
          <p:cNvSpPr>
            <a:spLocks noGrp="1"/>
          </p:cNvSpPr>
          <p:nvPr>
            <p:ph type="dt" sz="half" idx="10"/>
          </p:nvPr>
        </p:nvSpPr>
        <p:spPr/>
        <p:txBody>
          <a:bodyPr/>
          <a:lstStyle/>
          <a:p>
            <a:fld id="{8A88434A-5DD2-42BA-B77C-0DF9D3C808FC}" type="datetimeFigureOut">
              <a:rPr lang="en-IN" smtClean="0"/>
              <a:t>26-2-25</a:t>
            </a:fld>
            <a:endParaRPr lang="en-IN"/>
          </a:p>
        </p:txBody>
      </p:sp>
      <p:sp>
        <p:nvSpPr>
          <p:cNvPr id="4" name="Footer Placeholder 3">
            <a:extLst>
              <a:ext uri="{FF2B5EF4-FFF2-40B4-BE49-F238E27FC236}">
                <a16:creationId xmlns:a16="http://schemas.microsoft.com/office/drawing/2014/main" id="{47F46CD3-EE3B-442D-071A-F7DAE21E395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7DD42B4-F8BB-37A5-27AB-4B7E7B40F0A9}"/>
              </a:ext>
            </a:extLst>
          </p:cNvPr>
          <p:cNvSpPr>
            <a:spLocks noGrp="1"/>
          </p:cNvSpPr>
          <p:nvPr>
            <p:ph type="sldNum" sz="quarter" idx="12"/>
          </p:nvPr>
        </p:nvSpPr>
        <p:spPr/>
        <p:txBody>
          <a:bodyPr/>
          <a:lstStyle/>
          <a:p>
            <a:fld id="{FC348186-50A5-4FE2-B8FE-C9841FBCB34D}" type="slidenum">
              <a:rPr lang="en-IN" smtClean="0"/>
              <a:t>‹#›</a:t>
            </a:fld>
            <a:endParaRPr lang="en-IN"/>
          </a:p>
        </p:txBody>
      </p:sp>
    </p:spTree>
    <p:extLst>
      <p:ext uri="{BB962C8B-B14F-4D97-AF65-F5344CB8AC3E}">
        <p14:creationId xmlns:p14="http://schemas.microsoft.com/office/powerpoint/2010/main" val="181140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5944FE-6913-E030-A9A7-4A99D241DA8E}"/>
              </a:ext>
            </a:extLst>
          </p:cNvPr>
          <p:cNvSpPr>
            <a:spLocks noGrp="1"/>
          </p:cNvSpPr>
          <p:nvPr>
            <p:ph type="dt" sz="half" idx="10"/>
          </p:nvPr>
        </p:nvSpPr>
        <p:spPr/>
        <p:txBody>
          <a:bodyPr/>
          <a:lstStyle/>
          <a:p>
            <a:fld id="{8A88434A-5DD2-42BA-B77C-0DF9D3C808FC}" type="datetimeFigureOut">
              <a:rPr lang="en-IN" smtClean="0"/>
              <a:t>26-2-25</a:t>
            </a:fld>
            <a:endParaRPr lang="en-IN"/>
          </a:p>
        </p:txBody>
      </p:sp>
      <p:sp>
        <p:nvSpPr>
          <p:cNvPr id="3" name="Footer Placeholder 2">
            <a:extLst>
              <a:ext uri="{FF2B5EF4-FFF2-40B4-BE49-F238E27FC236}">
                <a16:creationId xmlns:a16="http://schemas.microsoft.com/office/drawing/2014/main" id="{D2C66295-1399-3429-B313-8B79DE0EE4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37FB03-D129-D7ED-A486-6FEA7245AFD3}"/>
              </a:ext>
            </a:extLst>
          </p:cNvPr>
          <p:cNvSpPr>
            <a:spLocks noGrp="1"/>
          </p:cNvSpPr>
          <p:nvPr>
            <p:ph type="sldNum" sz="quarter" idx="12"/>
          </p:nvPr>
        </p:nvSpPr>
        <p:spPr/>
        <p:txBody>
          <a:bodyPr/>
          <a:lstStyle/>
          <a:p>
            <a:fld id="{FC348186-50A5-4FE2-B8FE-C9841FBCB34D}" type="slidenum">
              <a:rPr lang="en-IN" smtClean="0"/>
              <a:t>‹#›</a:t>
            </a:fld>
            <a:endParaRPr lang="en-IN"/>
          </a:p>
        </p:txBody>
      </p:sp>
    </p:spTree>
    <p:extLst>
      <p:ext uri="{BB962C8B-B14F-4D97-AF65-F5344CB8AC3E}">
        <p14:creationId xmlns:p14="http://schemas.microsoft.com/office/powerpoint/2010/main" val="389536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6D60-90A3-F2F2-6BDD-0E7A56B563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DE37F4-724C-D7DA-001D-BBAA5D5FF6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BC4773-A57B-2581-0DF5-05D387FE2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FCC0F-7AF1-645A-6AEF-FC16E34E37DA}"/>
              </a:ext>
            </a:extLst>
          </p:cNvPr>
          <p:cNvSpPr>
            <a:spLocks noGrp="1"/>
          </p:cNvSpPr>
          <p:nvPr>
            <p:ph type="dt" sz="half" idx="10"/>
          </p:nvPr>
        </p:nvSpPr>
        <p:spPr/>
        <p:txBody>
          <a:bodyPr/>
          <a:lstStyle/>
          <a:p>
            <a:fld id="{8A88434A-5DD2-42BA-B77C-0DF9D3C808FC}" type="datetimeFigureOut">
              <a:rPr lang="en-IN" smtClean="0"/>
              <a:t>26-2-25</a:t>
            </a:fld>
            <a:endParaRPr lang="en-IN"/>
          </a:p>
        </p:txBody>
      </p:sp>
      <p:sp>
        <p:nvSpPr>
          <p:cNvPr id="6" name="Footer Placeholder 5">
            <a:extLst>
              <a:ext uri="{FF2B5EF4-FFF2-40B4-BE49-F238E27FC236}">
                <a16:creationId xmlns:a16="http://schemas.microsoft.com/office/drawing/2014/main" id="{B0832BEB-E468-3087-5119-832102D8E2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CAAF7B-16B7-6C11-7BD1-16EFB1185E5C}"/>
              </a:ext>
            </a:extLst>
          </p:cNvPr>
          <p:cNvSpPr>
            <a:spLocks noGrp="1"/>
          </p:cNvSpPr>
          <p:nvPr>
            <p:ph type="sldNum" sz="quarter" idx="12"/>
          </p:nvPr>
        </p:nvSpPr>
        <p:spPr/>
        <p:txBody>
          <a:bodyPr/>
          <a:lstStyle/>
          <a:p>
            <a:fld id="{FC348186-50A5-4FE2-B8FE-C9841FBCB34D}" type="slidenum">
              <a:rPr lang="en-IN" smtClean="0"/>
              <a:t>‹#›</a:t>
            </a:fld>
            <a:endParaRPr lang="en-IN"/>
          </a:p>
        </p:txBody>
      </p:sp>
    </p:spTree>
    <p:extLst>
      <p:ext uri="{BB962C8B-B14F-4D97-AF65-F5344CB8AC3E}">
        <p14:creationId xmlns:p14="http://schemas.microsoft.com/office/powerpoint/2010/main" val="3829693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AB9CE-747A-2639-0898-66A7C06B24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62960E-79E4-F62D-FB07-7A57CE2A3F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E60AF91-5737-03A9-D632-254BEB688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1EE6FA-CB9E-A6A4-88B8-718E1E2F96B6}"/>
              </a:ext>
            </a:extLst>
          </p:cNvPr>
          <p:cNvSpPr>
            <a:spLocks noGrp="1"/>
          </p:cNvSpPr>
          <p:nvPr>
            <p:ph type="dt" sz="half" idx="10"/>
          </p:nvPr>
        </p:nvSpPr>
        <p:spPr/>
        <p:txBody>
          <a:bodyPr/>
          <a:lstStyle/>
          <a:p>
            <a:fld id="{8A88434A-5DD2-42BA-B77C-0DF9D3C808FC}" type="datetimeFigureOut">
              <a:rPr lang="en-IN" smtClean="0"/>
              <a:t>26-2-25</a:t>
            </a:fld>
            <a:endParaRPr lang="en-IN"/>
          </a:p>
        </p:txBody>
      </p:sp>
      <p:sp>
        <p:nvSpPr>
          <p:cNvPr id="6" name="Footer Placeholder 5">
            <a:extLst>
              <a:ext uri="{FF2B5EF4-FFF2-40B4-BE49-F238E27FC236}">
                <a16:creationId xmlns:a16="http://schemas.microsoft.com/office/drawing/2014/main" id="{EE8F4AEF-E9AF-A4AA-ACD2-99B2E102D8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2B04C6-A61D-B4F2-6997-B4DAE59E0E02}"/>
              </a:ext>
            </a:extLst>
          </p:cNvPr>
          <p:cNvSpPr>
            <a:spLocks noGrp="1"/>
          </p:cNvSpPr>
          <p:nvPr>
            <p:ph type="sldNum" sz="quarter" idx="12"/>
          </p:nvPr>
        </p:nvSpPr>
        <p:spPr/>
        <p:txBody>
          <a:bodyPr/>
          <a:lstStyle/>
          <a:p>
            <a:fld id="{FC348186-50A5-4FE2-B8FE-C9841FBCB34D}" type="slidenum">
              <a:rPr lang="en-IN" smtClean="0"/>
              <a:t>‹#›</a:t>
            </a:fld>
            <a:endParaRPr lang="en-IN"/>
          </a:p>
        </p:txBody>
      </p:sp>
    </p:spTree>
    <p:extLst>
      <p:ext uri="{BB962C8B-B14F-4D97-AF65-F5344CB8AC3E}">
        <p14:creationId xmlns:p14="http://schemas.microsoft.com/office/powerpoint/2010/main" val="3908188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8CDF23-D2B0-FD1D-78AD-E5FFFCE9F8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88033A-1B22-7698-8152-51EDD0DC8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2DD974-BB35-F95F-C70D-780566B5F3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88434A-5DD2-42BA-B77C-0DF9D3C808FC}" type="datetimeFigureOut">
              <a:rPr lang="en-IN" smtClean="0"/>
              <a:t>26-2-25</a:t>
            </a:fld>
            <a:endParaRPr lang="en-IN"/>
          </a:p>
        </p:txBody>
      </p:sp>
      <p:sp>
        <p:nvSpPr>
          <p:cNvPr id="5" name="Footer Placeholder 4">
            <a:extLst>
              <a:ext uri="{FF2B5EF4-FFF2-40B4-BE49-F238E27FC236}">
                <a16:creationId xmlns:a16="http://schemas.microsoft.com/office/drawing/2014/main" id="{2EF7DCD7-69BE-DFEF-3494-5DCC48D7D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69E3F5F-8D14-6730-5146-73436C3C2B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348186-50A5-4FE2-B8FE-C9841FBCB34D}" type="slidenum">
              <a:rPr lang="en-IN" smtClean="0"/>
              <a:t>‹#›</a:t>
            </a:fld>
            <a:endParaRPr lang="en-IN"/>
          </a:p>
        </p:txBody>
      </p:sp>
    </p:spTree>
    <p:extLst>
      <p:ext uri="{BB962C8B-B14F-4D97-AF65-F5344CB8AC3E}">
        <p14:creationId xmlns:p14="http://schemas.microsoft.com/office/powerpoint/2010/main" val="419913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80.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70.png"/><Relationship Id="rId4" Type="http://schemas.openxmlformats.org/officeDocument/2006/relationships/customXml" Target="../ink/ink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0.png"/><Relationship Id="rId7"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97264A61-6AE3-4DC0-A455-5EDC604E3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2F23900D-D5D0-4EE8-80F4-D25038DE2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C55310DE-258B-4134-9DA8-DC4C2D0EB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D691EE10-D5F3-48FA-BE55-F24A0BE59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7EF3BBC7-022F-4CD5-BE8E-BD8206C4B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A877CB3E-FE2B-43A7-A987-F921A9249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50507B8-EBD2-E6FE-83A9-01B2D40BDE07}"/>
              </a:ext>
            </a:extLst>
          </p:cNvPr>
          <p:cNvSpPr>
            <a:spLocks noGrp="1"/>
          </p:cNvSpPr>
          <p:nvPr>
            <p:ph type="ctrTitle"/>
          </p:nvPr>
        </p:nvSpPr>
        <p:spPr>
          <a:xfrm>
            <a:off x="1012644" y="841664"/>
            <a:ext cx="5155073" cy="5156800"/>
          </a:xfrm>
        </p:spPr>
        <p:txBody>
          <a:bodyPr anchor="ctr">
            <a:normAutofit/>
          </a:bodyPr>
          <a:lstStyle/>
          <a:p>
            <a:pPr algn="l"/>
            <a:r>
              <a:rPr lang="en-IN" sz="4800" b="1" dirty="0">
                <a:solidFill>
                  <a:schemeClr val="bg1"/>
                </a:solidFill>
              </a:rPr>
              <a:t>Lean Six Sigma Black Belt Project</a:t>
            </a:r>
          </a:p>
        </p:txBody>
      </p:sp>
      <p:sp>
        <p:nvSpPr>
          <p:cNvPr id="3" name="Subtitle 2">
            <a:extLst>
              <a:ext uri="{FF2B5EF4-FFF2-40B4-BE49-F238E27FC236}">
                <a16:creationId xmlns:a16="http://schemas.microsoft.com/office/drawing/2014/main" id="{D062E575-BA8C-E0DC-CF9D-18AA9793E2E0}"/>
              </a:ext>
            </a:extLst>
          </p:cNvPr>
          <p:cNvSpPr>
            <a:spLocks noGrp="1"/>
          </p:cNvSpPr>
          <p:nvPr>
            <p:ph type="subTitle" idx="1"/>
          </p:nvPr>
        </p:nvSpPr>
        <p:spPr>
          <a:xfrm>
            <a:off x="6534687" y="841664"/>
            <a:ext cx="4602517" cy="5156800"/>
          </a:xfrm>
        </p:spPr>
        <p:txBody>
          <a:bodyPr anchor="ctr">
            <a:normAutofit/>
          </a:bodyPr>
          <a:lstStyle/>
          <a:p>
            <a:pPr algn="l"/>
            <a:r>
              <a:rPr lang="en-IN" b="1" dirty="0">
                <a:solidFill>
                  <a:schemeClr val="bg1"/>
                </a:solidFill>
              </a:rPr>
              <a:t>Project Name: </a:t>
            </a:r>
            <a:r>
              <a:rPr lang="en-IN" dirty="0">
                <a:solidFill>
                  <a:schemeClr val="bg1"/>
                </a:solidFill>
              </a:rPr>
              <a:t>Ship Performance Clustering-BB Project</a:t>
            </a:r>
          </a:p>
          <a:p>
            <a:pPr algn="l"/>
            <a:r>
              <a:rPr lang="en-IN" b="1" dirty="0">
                <a:solidFill>
                  <a:schemeClr val="bg1"/>
                </a:solidFill>
              </a:rPr>
              <a:t>Process: </a:t>
            </a:r>
            <a:r>
              <a:rPr lang="en-IN" dirty="0">
                <a:solidFill>
                  <a:schemeClr val="bg1"/>
                </a:solidFill>
              </a:rPr>
              <a:t>Shipping Operations Optimization</a:t>
            </a:r>
          </a:p>
          <a:p>
            <a:pPr algn="l"/>
            <a:r>
              <a:rPr lang="en-IN" b="1" dirty="0">
                <a:solidFill>
                  <a:schemeClr val="bg1"/>
                </a:solidFill>
              </a:rPr>
              <a:t>Prepared By: </a:t>
            </a:r>
            <a:r>
              <a:rPr lang="en-IN" dirty="0">
                <a:solidFill>
                  <a:schemeClr val="bg1"/>
                </a:solidFill>
              </a:rPr>
              <a:t>K.S.Manjunath</a:t>
            </a:r>
          </a:p>
        </p:txBody>
      </p:sp>
    </p:spTree>
    <p:extLst>
      <p:ext uri="{BB962C8B-B14F-4D97-AF65-F5344CB8AC3E}">
        <p14:creationId xmlns:p14="http://schemas.microsoft.com/office/powerpoint/2010/main" val="3079787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6F6A3-ABA7-58AE-8630-6F16C7AFE8DE}"/>
              </a:ext>
            </a:extLst>
          </p:cNvPr>
          <p:cNvSpPr>
            <a:spLocks noGrp="1"/>
          </p:cNvSpPr>
          <p:nvPr>
            <p:ph type="title"/>
          </p:nvPr>
        </p:nvSpPr>
        <p:spPr>
          <a:xfrm>
            <a:off x="630936" y="480276"/>
            <a:ext cx="3895359" cy="1846615"/>
          </a:xfrm>
        </p:spPr>
        <p:txBody>
          <a:bodyPr anchor="b">
            <a:normAutofit/>
          </a:bodyPr>
          <a:lstStyle/>
          <a:p>
            <a:r>
              <a:rPr lang="en-IN" sz="3200" dirty="0">
                <a:latin typeface="+mn-lt"/>
              </a:rPr>
              <a:t>Understanding process variation – Normality Test </a:t>
            </a:r>
          </a:p>
        </p:txBody>
      </p:sp>
      <p:sp>
        <p:nvSpPr>
          <p:cNvPr id="40"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11">
            <a:extLst>
              <a:ext uri="{FF2B5EF4-FFF2-40B4-BE49-F238E27FC236}">
                <a16:creationId xmlns:a16="http://schemas.microsoft.com/office/drawing/2014/main" id="{6C4F9AB0-7EE7-30D3-464D-4E504F0EB3D2}"/>
              </a:ext>
            </a:extLst>
          </p:cNvPr>
          <p:cNvSpPr>
            <a:spLocks noGrp="1"/>
          </p:cNvSpPr>
          <p:nvPr>
            <p:ph idx="1"/>
          </p:nvPr>
        </p:nvSpPr>
        <p:spPr>
          <a:xfrm>
            <a:off x="630936" y="2807167"/>
            <a:ext cx="3895522" cy="3386399"/>
          </a:xfrm>
        </p:spPr>
        <p:txBody>
          <a:bodyPr>
            <a:normAutofit/>
          </a:bodyPr>
          <a:lstStyle/>
          <a:p>
            <a:pPr marL="0" indent="0">
              <a:buNone/>
            </a:pPr>
            <a:r>
              <a:rPr lang="en-US" sz="1600" b="1" dirty="0"/>
              <a:t>Key Learnings from Probability Plots:</a:t>
            </a:r>
          </a:p>
          <a:p>
            <a:pPr marL="0" indent="0">
              <a:buNone/>
            </a:pPr>
            <a:r>
              <a:rPr lang="en-US" sz="1600" dirty="0"/>
              <a:t>Most variables fail the normality test (p-value &lt; 0.005), requiring a non-normal capability analysis. However, Turnaround Time (After Improvement) follows normality, indicating process stabilization.</a:t>
            </a:r>
          </a:p>
        </p:txBody>
      </p:sp>
      <p:pic>
        <p:nvPicPr>
          <p:cNvPr id="5" name="Content Placeholder 4">
            <a:extLst>
              <a:ext uri="{FF2B5EF4-FFF2-40B4-BE49-F238E27FC236}">
                <a16:creationId xmlns:a16="http://schemas.microsoft.com/office/drawing/2014/main" id="{CEE00F47-C83B-6EE6-7E84-25360E8045AF}"/>
              </a:ext>
            </a:extLst>
          </p:cNvPr>
          <p:cNvPicPr>
            <a:picLocks noChangeAspect="1"/>
          </p:cNvPicPr>
          <p:nvPr/>
        </p:nvPicPr>
        <p:blipFill>
          <a:blip r:embed="rId2"/>
          <a:stretch>
            <a:fillRect/>
          </a:stretch>
        </p:blipFill>
        <p:spPr>
          <a:xfrm>
            <a:off x="4846320" y="217478"/>
            <a:ext cx="3381608" cy="2798772"/>
          </a:xfrm>
          <a:prstGeom prst="rect">
            <a:avLst/>
          </a:prstGeom>
        </p:spPr>
      </p:pic>
      <p:pic>
        <p:nvPicPr>
          <p:cNvPr id="6" name="Picture 5">
            <a:extLst>
              <a:ext uri="{FF2B5EF4-FFF2-40B4-BE49-F238E27FC236}">
                <a16:creationId xmlns:a16="http://schemas.microsoft.com/office/drawing/2014/main" id="{ED278E3D-108B-FB3A-DA71-0D71E478A4AD}"/>
              </a:ext>
            </a:extLst>
          </p:cNvPr>
          <p:cNvPicPr>
            <a:picLocks noChangeAspect="1"/>
          </p:cNvPicPr>
          <p:nvPr/>
        </p:nvPicPr>
        <p:blipFill>
          <a:blip r:embed="rId3"/>
          <a:stretch>
            <a:fillRect/>
          </a:stretch>
        </p:blipFill>
        <p:spPr>
          <a:xfrm>
            <a:off x="8397875" y="222430"/>
            <a:ext cx="3635629" cy="2793820"/>
          </a:xfrm>
          <a:prstGeom prst="rect">
            <a:avLst/>
          </a:prstGeom>
        </p:spPr>
      </p:pic>
      <p:pic>
        <p:nvPicPr>
          <p:cNvPr id="7" name="Picture 6">
            <a:extLst>
              <a:ext uri="{FF2B5EF4-FFF2-40B4-BE49-F238E27FC236}">
                <a16:creationId xmlns:a16="http://schemas.microsoft.com/office/drawing/2014/main" id="{2F569BE8-2FDB-11EB-2C93-86F27FEACF40}"/>
              </a:ext>
            </a:extLst>
          </p:cNvPr>
          <p:cNvPicPr>
            <a:picLocks noChangeAspect="1"/>
          </p:cNvPicPr>
          <p:nvPr/>
        </p:nvPicPr>
        <p:blipFill>
          <a:blip r:embed="rId4"/>
          <a:stretch>
            <a:fillRect/>
          </a:stretch>
        </p:blipFill>
        <p:spPr>
          <a:xfrm>
            <a:off x="4857135" y="3257549"/>
            <a:ext cx="3235305" cy="3092449"/>
          </a:xfrm>
          <a:prstGeom prst="rect">
            <a:avLst/>
          </a:prstGeom>
        </p:spPr>
      </p:pic>
      <p:pic>
        <p:nvPicPr>
          <p:cNvPr id="8" name="Picture 7">
            <a:extLst>
              <a:ext uri="{FF2B5EF4-FFF2-40B4-BE49-F238E27FC236}">
                <a16:creationId xmlns:a16="http://schemas.microsoft.com/office/drawing/2014/main" id="{3D36C732-26B0-E7CD-0821-22A478FA3F85}"/>
              </a:ext>
            </a:extLst>
          </p:cNvPr>
          <p:cNvPicPr>
            <a:picLocks noChangeAspect="1"/>
          </p:cNvPicPr>
          <p:nvPr/>
        </p:nvPicPr>
        <p:blipFill>
          <a:blip r:embed="rId5"/>
          <a:stretch>
            <a:fillRect/>
          </a:stretch>
        </p:blipFill>
        <p:spPr>
          <a:xfrm>
            <a:off x="8322881" y="3257549"/>
            <a:ext cx="3785616" cy="3092450"/>
          </a:xfrm>
          <a:prstGeom prst="rect">
            <a:avLst/>
          </a:prstGeom>
        </p:spPr>
      </p:pic>
    </p:spTree>
    <p:extLst>
      <p:ext uri="{BB962C8B-B14F-4D97-AF65-F5344CB8AC3E}">
        <p14:creationId xmlns:p14="http://schemas.microsoft.com/office/powerpoint/2010/main" val="2850961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58" name="Rectangle 57">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57CF767-EE89-B11D-9B01-BD3043609B20}"/>
              </a:ext>
            </a:extLst>
          </p:cNvPr>
          <p:cNvSpPr>
            <a:spLocks noGrp="1"/>
          </p:cNvSpPr>
          <p:nvPr>
            <p:ph type="title"/>
          </p:nvPr>
        </p:nvSpPr>
        <p:spPr>
          <a:xfrm>
            <a:off x="1371600" y="407695"/>
            <a:ext cx="9724030" cy="834251"/>
          </a:xfrm>
        </p:spPr>
        <p:txBody>
          <a:bodyPr vert="horz" lIns="91440" tIns="45720" rIns="91440" bIns="45720" rtlCol="0" anchor="ctr">
            <a:normAutofit/>
          </a:bodyPr>
          <a:lstStyle/>
          <a:p>
            <a:r>
              <a:rPr lang="en-US" sz="4000" dirty="0">
                <a:solidFill>
                  <a:srgbClr val="FFFFFF"/>
                </a:solidFill>
              </a:rPr>
              <a:t>Understanding process variation </a:t>
            </a:r>
          </a:p>
        </p:txBody>
      </p:sp>
      <p:pic>
        <p:nvPicPr>
          <p:cNvPr id="9" name="Picture 8" descr="A graph with a red line&#10;&#10;Description automatically generated">
            <a:extLst>
              <a:ext uri="{FF2B5EF4-FFF2-40B4-BE49-F238E27FC236}">
                <a16:creationId xmlns:a16="http://schemas.microsoft.com/office/drawing/2014/main" id="{0EF75513-1212-F5B8-3C9D-C0EE3AD488EA}"/>
              </a:ext>
            </a:extLst>
          </p:cNvPr>
          <p:cNvPicPr>
            <a:picLocks noChangeAspect="1"/>
          </p:cNvPicPr>
          <p:nvPr/>
        </p:nvPicPr>
        <p:blipFill>
          <a:blip r:embed="rId2"/>
          <a:stretch>
            <a:fillRect/>
          </a:stretch>
        </p:blipFill>
        <p:spPr>
          <a:xfrm>
            <a:off x="550781" y="1834699"/>
            <a:ext cx="3709453" cy="3121461"/>
          </a:xfrm>
          <a:prstGeom prst="rect">
            <a:avLst/>
          </a:prstGeom>
        </p:spPr>
      </p:pic>
      <p:pic>
        <p:nvPicPr>
          <p:cNvPr id="5" name="Content Placeholder 4" descr="A graph with a red line&#10;&#10;Description automatically generated">
            <a:extLst>
              <a:ext uri="{FF2B5EF4-FFF2-40B4-BE49-F238E27FC236}">
                <a16:creationId xmlns:a16="http://schemas.microsoft.com/office/drawing/2014/main" id="{C2B348C4-93FF-C745-A9E4-E02BFC7B1752}"/>
              </a:ext>
            </a:extLst>
          </p:cNvPr>
          <p:cNvPicPr>
            <a:picLocks noChangeAspect="1"/>
          </p:cNvPicPr>
          <p:nvPr/>
        </p:nvPicPr>
        <p:blipFill>
          <a:blip r:embed="rId3"/>
          <a:stretch>
            <a:fillRect/>
          </a:stretch>
        </p:blipFill>
        <p:spPr>
          <a:xfrm>
            <a:off x="4278705" y="1834699"/>
            <a:ext cx="3709453" cy="3121461"/>
          </a:xfrm>
          <a:prstGeom prst="rect">
            <a:avLst/>
          </a:prstGeom>
        </p:spPr>
      </p:pic>
      <p:pic>
        <p:nvPicPr>
          <p:cNvPr id="13" name="Picture 12" descr="A graph with a red line&#10;&#10;Description automatically generated">
            <a:extLst>
              <a:ext uri="{FF2B5EF4-FFF2-40B4-BE49-F238E27FC236}">
                <a16:creationId xmlns:a16="http://schemas.microsoft.com/office/drawing/2014/main" id="{CA209397-2C52-BBE9-4158-B28E464D1BEF}"/>
              </a:ext>
            </a:extLst>
          </p:cNvPr>
          <p:cNvPicPr>
            <a:picLocks noChangeAspect="1"/>
          </p:cNvPicPr>
          <p:nvPr/>
        </p:nvPicPr>
        <p:blipFill>
          <a:blip r:embed="rId2"/>
          <a:stretch>
            <a:fillRect/>
          </a:stretch>
        </p:blipFill>
        <p:spPr>
          <a:xfrm>
            <a:off x="8196039" y="1724025"/>
            <a:ext cx="3788080" cy="3232135"/>
          </a:xfrm>
          <a:prstGeom prst="rect">
            <a:avLst/>
          </a:prstGeom>
        </p:spPr>
      </p:pic>
      <p:sp>
        <p:nvSpPr>
          <p:cNvPr id="50" name="Content Placeholder 34">
            <a:extLst>
              <a:ext uri="{FF2B5EF4-FFF2-40B4-BE49-F238E27FC236}">
                <a16:creationId xmlns:a16="http://schemas.microsoft.com/office/drawing/2014/main" id="{B279CAE2-E7D5-056A-028D-B71845F4E76D}"/>
              </a:ext>
            </a:extLst>
          </p:cNvPr>
          <p:cNvSpPr>
            <a:spLocks noGrp="1"/>
          </p:cNvSpPr>
          <p:nvPr>
            <p:ph idx="1"/>
          </p:nvPr>
        </p:nvSpPr>
        <p:spPr>
          <a:xfrm>
            <a:off x="666750" y="5133974"/>
            <a:ext cx="10283189" cy="1576447"/>
          </a:xfrm>
        </p:spPr>
        <p:txBody>
          <a:bodyPr>
            <a:normAutofit fontScale="85000" lnSpcReduction="20000"/>
          </a:bodyPr>
          <a:lstStyle/>
          <a:p>
            <a:pPr marL="0" indent="0">
              <a:buNone/>
            </a:pPr>
            <a:r>
              <a:rPr lang="en-US" sz="2000" b="1" dirty="0"/>
              <a:t>Key Learnings from Summary Reports:</a:t>
            </a:r>
          </a:p>
          <a:p>
            <a:pPr marL="457200" indent="-457200">
              <a:buAutoNum type="arabicPeriod"/>
            </a:pPr>
            <a:r>
              <a:rPr lang="en-US" sz="2000" dirty="0"/>
              <a:t>All variables fail the normality test (p-value &lt; 0.005),requiring non-normal capability analysis.  </a:t>
            </a:r>
          </a:p>
          <a:p>
            <a:pPr marL="457200" indent="-457200">
              <a:buAutoNum type="arabicPeriod"/>
            </a:pPr>
            <a:r>
              <a:rPr lang="en-US" sz="2000" dirty="0"/>
              <a:t>Efficiency (nm/kWh) has moderate variation with a mean of 0.7878 and a wide confidence interval,   indicating process inconsistency.  </a:t>
            </a:r>
          </a:p>
          <a:p>
            <a:pPr marL="457200" indent="-457200">
              <a:buAutoNum type="arabicPeriod"/>
            </a:pPr>
            <a:r>
              <a:rPr lang="en-US" sz="2000" dirty="0"/>
              <a:t>Turnaround Time (hours) is highly variable (</a:t>
            </a:r>
            <a:r>
              <a:rPr lang="en-US" sz="2000" dirty="0" err="1"/>
              <a:t>StDev</a:t>
            </a:r>
            <a:r>
              <a:rPr lang="en-US" sz="2000" dirty="0"/>
              <a:t> = 17.68), suggesting operational inefficiencies that need further analysis. </a:t>
            </a:r>
          </a:p>
        </p:txBody>
      </p:sp>
    </p:spTree>
    <p:extLst>
      <p:ext uri="{BB962C8B-B14F-4D97-AF65-F5344CB8AC3E}">
        <p14:creationId xmlns:p14="http://schemas.microsoft.com/office/powerpoint/2010/main" val="81958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A67F-0E82-AA81-BFDA-D4551A48A008}"/>
              </a:ext>
            </a:extLst>
          </p:cNvPr>
          <p:cNvSpPr>
            <a:spLocks noGrp="1"/>
          </p:cNvSpPr>
          <p:nvPr>
            <p:ph type="title"/>
          </p:nvPr>
        </p:nvSpPr>
        <p:spPr>
          <a:xfrm>
            <a:off x="619125" y="155576"/>
            <a:ext cx="10515600" cy="522118"/>
          </a:xfrm>
        </p:spPr>
        <p:txBody>
          <a:bodyPr>
            <a:normAutofit/>
          </a:bodyPr>
          <a:lstStyle/>
          <a:p>
            <a:pPr algn="ctr"/>
            <a:r>
              <a:rPr lang="en-IN" sz="2800" b="1" dirty="0"/>
              <a:t>Understanding Process Variation</a:t>
            </a:r>
          </a:p>
        </p:txBody>
      </p:sp>
      <p:pic>
        <p:nvPicPr>
          <p:cNvPr id="5" name="Content Placeholder 4">
            <a:extLst>
              <a:ext uri="{FF2B5EF4-FFF2-40B4-BE49-F238E27FC236}">
                <a16:creationId xmlns:a16="http://schemas.microsoft.com/office/drawing/2014/main" id="{1467EF5B-107B-DA23-EE76-D3E46A4767C2}"/>
              </a:ext>
            </a:extLst>
          </p:cNvPr>
          <p:cNvPicPr>
            <a:picLocks noGrp="1" noChangeAspect="1"/>
          </p:cNvPicPr>
          <p:nvPr>
            <p:ph idx="1"/>
          </p:nvPr>
        </p:nvPicPr>
        <p:blipFill>
          <a:blip r:embed="rId2"/>
          <a:stretch>
            <a:fillRect/>
          </a:stretch>
        </p:blipFill>
        <p:spPr>
          <a:xfrm>
            <a:off x="362347" y="833381"/>
            <a:ext cx="4562475" cy="2844800"/>
          </a:xfrm>
        </p:spPr>
      </p:pic>
      <p:pic>
        <p:nvPicPr>
          <p:cNvPr id="7" name="Picture 6">
            <a:extLst>
              <a:ext uri="{FF2B5EF4-FFF2-40B4-BE49-F238E27FC236}">
                <a16:creationId xmlns:a16="http://schemas.microsoft.com/office/drawing/2014/main" id="{F54B4F21-E415-31CE-FA13-1C64D383FDCF}"/>
              </a:ext>
            </a:extLst>
          </p:cNvPr>
          <p:cNvPicPr>
            <a:picLocks noChangeAspect="1"/>
          </p:cNvPicPr>
          <p:nvPr/>
        </p:nvPicPr>
        <p:blipFill>
          <a:blip r:embed="rId3"/>
          <a:stretch>
            <a:fillRect/>
          </a:stretch>
        </p:blipFill>
        <p:spPr>
          <a:xfrm>
            <a:off x="5444306" y="876356"/>
            <a:ext cx="4562475" cy="2957512"/>
          </a:xfrm>
          <a:prstGeom prst="rect">
            <a:avLst/>
          </a:prstGeom>
        </p:spPr>
      </p:pic>
      <p:pic>
        <p:nvPicPr>
          <p:cNvPr id="9" name="Picture 8">
            <a:extLst>
              <a:ext uri="{FF2B5EF4-FFF2-40B4-BE49-F238E27FC236}">
                <a16:creationId xmlns:a16="http://schemas.microsoft.com/office/drawing/2014/main" id="{388DBD4A-0DF5-639B-8CDF-9161227A7C03}"/>
              </a:ext>
            </a:extLst>
          </p:cNvPr>
          <p:cNvPicPr>
            <a:picLocks noChangeAspect="1"/>
          </p:cNvPicPr>
          <p:nvPr/>
        </p:nvPicPr>
        <p:blipFill>
          <a:blip r:embed="rId4"/>
          <a:stretch>
            <a:fillRect/>
          </a:stretch>
        </p:blipFill>
        <p:spPr>
          <a:xfrm>
            <a:off x="362348" y="3833868"/>
            <a:ext cx="4457976" cy="2902319"/>
          </a:xfrm>
          <a:prstGeom prst="rect">
            <a:avLst/>
          </a:prstGeom>
        </p:spPr>
      </p:pic>
      <p:sp>
        <p:nvSpPr>
          <p:cNvPr id="10" name="TextBox 9">
            <a:extLst>
              <a:ext uri="{FF2B5EF4-FFF2-40B4-BE49-F238E27FC236}">
                <a16:creationId xmlns:a16="http://schemas.microsoft.com/office/drawing/2014/main" id="{3FF17D08-56BC-FC92-B3B8-046B508E5161}"/>
              </a:ext>
            </a:extLst>
          </p:cNvPr>
          <p:cNvSpPr txBox="1"/>
          <p:nvPr/>
        </p:nvSpPr>
        <p:spPr>
          <a:xfrm>
            <a:off x="5226828" y="4191479"/>
            <a:ext cx="6324600" cy="2123658"/>
          </a:xfrm>
          <a:prstGeom prst="rect">
            <a:avLst/>
          </a:prstGeom>
          <a:noFill/>
        </p:spPr>
        <p:txBody>
          <a:bodyPr wrap="square" rtlCol="0">
            <a:spAutoFit/>
          </a:bodyPr>
          <a:lstStyle/>
          <a:p>
            <a:r>
              <a:rPr lang="en-US" dirty="0"/>
              <a:t>Key Learnings from I-MR Charts:</a:t>
            </a:r>
          </a:p>
          <a:p>
            <a:endParaRPr lang="en-US" dirty="0"/>
          </a:p>
          <a:p>
            <a:pPr marL="342900" indent="-342900">
              <a:buFont typeface="+mj-lt"/>
              <a:buAutoNum type="arabicPeriod"/>
            </a:pPr>
            <a:r>
              <a:rPr lang="en-US" sz="1600" b="1" dirty="0"/>
              <a:t>All processes appear stable</a:t>
            </a:r>
            <a:r>
              <a:rPr lang="en-US" sz="1600" dirty="0"/>
              <a:t>, with no major out-of-control points, but </a:t>
            </a:r>
            <a:r>
              <a:rPr lang="en-US" sz="1600" b="1" dirty="0"/>
              <a:t>high variability</a:t>
            </a:r>
            <a:r>
              <a:rPr lang="en-US" sz="1600" dirty="0"/>
              <a:t> exists in </a:t>
            </a:r>
            <a:r>
              <a:rPr lang="en-US" sz="1600" b="1" dirty="0"/>
              <a:t>Turnaround Time and Speed</a:t>
            </a:r>
            <a:r>
              <a:rPr lang="en-US" sz="1600" dirty="0"/>
              <a:t>.</a:t>
            </a:r>
          </a:p>
          <a:p>
            <a:pPr marL="342900" indent="-342900">
              <a:buFont typeface="+mj-lt"/>
              <a:buAutoNum type="arabicPeriod"/>
            </a:pPr>
            <a:r>
              <a:rPr lang="en-US" sz="1600" b="1" dirty="0"/>
              <a:t>Efficiency (nm/kWh) fluctuates between 0.44 and 2.015</a:t>
            </a:r>
            <a:r>
              <a:rPr lang="en-US" sz="1600" dirty="0"/>
              <a:t>, indicating potential process inefficiencies.</a:t>
            </a:r>
          </a:p>
          <a:p>
            <a:pPr marL="342900" indent="-342900">
              <a:buFont typeface="+mj-lt"/>
              <a:buAutoNum type="arabicPeriod"/>
            </a:pPr>
            <a:r>
              <a:rPr lang="en-US" sz="1600" b="1" dirty="0"/>
              <a:t>Turnaround Time (hours) shows wide variation (UCL = 95.6, LCL = 12.2),</a:t>
            </a:r>
            <a:r>
              <a:rPr lang="en-US" sz="1600" dirty="0"/>
              <a:t> requiring deeper analysis to reduce inconsistencies.</a:t>
            </a:r>
            <a:endParaRPr lang="en-IN" sz="1600" dirty="0"/>
          </a:p>
        </p:txBody>
      </p:sp>
      <p:sp>
        <p:nvSpPr>
          <p:cNvPr id="3" name="Rectangle 2">
            <a:extLst>
              <a:ext uri="{FF2B5EF4-FFF2-40B4-BE49-F238E27FC236}">
                <a16:creationId xmlns:a16="http://schemas.microsoft.com/office/drawing/2014/main" id="{64FD37F3-372C-3E63-4F3E-D8BA8044D258}"/>
              </a:ext>
            </a:extLst>
          </p:cNvPr>
          <p:cNvSpPr/>
          <p:nvPr/>
        </p:nvSpPr>
        <p:spPr>
          <a:xfrm>
            <a:off x="5173980" y="4040074"/>
            <a:ext cx="6430297" cy="242646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727786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A39CE-BA4F-7BF4-B9C7-6B44F98B5667}"/>
              </a:ext>
            </a:extLst>
          </p:cNvPr>
          <p:cNvSpPr>
            <a:spLocks noGrp="1"/>
          </p:cNvSpPr>
          <p:nvPr>
            <p:ph type="title"/>
          </p:nvPr>
        </p:nvSpPr>
        <p:spPr>
          <a:xfrm>
            <a:off x="838200" y="365125"/>
            <a:ext cx="10515600" cy="793115"/>
          </a:xfrm>
        </p:spPr>
        <p:txBody>
          <a:bodyPr>
            <a:normAutofit fontScale="90000"/>
          </a:bodyPr>
          <a:lstStyle/>
          <a:p>
            <a:br>
              <a:rPr lang="en-US" sz="3100" b="1"/>
            </a:br>
            <a:r>
              <a:rPr lang="en-US" sz="3100" b="1"/>
              <a:t>Output Sigma: Understanding the Capability of the Process</a:t>
            </a:r>
            <a:br>
              <a:rPr lang="en-US"/>
            </a:br>
            <a:endParaRPr lang="en-IN" dirty="0"/>
          </a:p>
        </p:txBody>
      </p:sp>
      <p:graphicFrame>
        <p:nvGraphicFramePr>
          <p:cNvPr id="4" name="Content Placeholder 3">
            <a:extLst>
              <a:ext uri="{FF2B5EF4-FFF2-40B4-BE49-F238E27FC236}">
                <a16:creationId xmlns:a16="http://schemas.microsoft.com/office/drawing/2014/main" id="{2109DBC9-9DB7-EF30-59F4-91C64D1C8263}"/>
              </a:ext>
            </a:extLst>
          </p:cNvPr>
          <p:cNvGraphicFramePr>
            <a:graphicFrameLocks noGrp="1"/>
          </p:cNvGraphicFramePr>
          <p:nvPr>
            <p:ph idx="1"/>
            <p:extLst>
              <p:ext uri="{D42A27DB-BD31-4B8C-83A1-F6EECF244321}">
                <p14:modId xmlns:p14="http://schemas.microsoft.com/office/powerpoint/2010/main" val="1014055030"/>
              </p:ext>
            </p:extLst>
          </p:nvPr>
        </p:nvGraphicFramePr>
        <p:xfrm>
          <a:off x="754380" y="2778125"/>
          <a:ext cx="10515600" cy="28143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750654461"/>
                    </a:ext>
                  </a:extLst>
                </a:gridCol>
                <a:gridCol w="2628900">
                  <a:extLst>
                    <a:ext uri="{9D8B030D-6E8A-4147-A177-3AD203B41FA5}">
                      <a16:colId xmlns:a16="http://schemas.microsoft.com/office/drawing/2014/main" val="1514658152"/>
                    </a:ext>
                  </a:extLst>
                </a:gridCol>
                <a:gridCol w="2628900">
                  <a:extLst>
                    <a:ext uri="{9D8B030D-6E8A-4147-A177-3AD203B41FA5}">
                      <a16:colId xmlns:a16="http://schemas.microsoft.com/office/drawing/2014/main" val="2590081630"/>
                    </a:ext>
                  </a:extLst>
                </a:gridCol>
                <a:gridCol w="2628900">
                  <a:extLst>
                    <a:ext uri="{9D8B030D-6E8A-4147-A177-3AD203B41FA5}">
                      <a16:colId xmlns:a16="http://schemas.microsoft.com/office/drawing/2014/main" val="3589525445"/>
                    </a:ext>
                  </a:extLst>
                </a:gridCol>
              </a:tblGrid>
              <a:tr h="370840">
                <a:tc>
                  <a:txBody>
                    <a:bodyPr/>
                    <a:lstStyle/>
                    <a:p>
                      <a:r>
                        <a:rPr lang="en-IN"/>
                        <a:t>S.NO</a:t>
                      </a:r>
                      <a:endParaRPr lang="en-IN" dirty="0"/>
                    </a:p>
                  </a:txBody>
                  <a:tcPr anchor="ctr"/>
                </a:tc>
                <a:tc>
                  <a:txBody>
                    <a:bodyPr/>
                    <a:lstStyle/>
                    <a:p>
                      <a:r>
                        <a:rPr lang="en-IN"/>
                        <a:t>ATTRIBUTES</a:t>
                      </a:r>
                    </a:p>
                  </a:txBody>
                  <a:tcPr anchor="ctr"/>
                </a:tc>
                <a:tc>
                  <a:txBody>
                    <a:bodyPr/>
                    <a:lstStyle/>
                    <a:p>
                      <a:r>
                        <a:rPr lang="en-IN"/>
                        <a:t>SYMBOLS</a:t>
                      </a:r>
                    </a:p>
                  </a:txBody>
                  <a:tcPr anchor="ctr"/>
                </a:tc>
                <a:tc>
                  <a:txBody>
                    <a:bodyPr/>
                    <a:lstStyle/>
                    <a:p>
                      <a:r>
                        <a:rPr lang="en-IN"/>
                        <a:t>VALUE</a:t>
                      </a:r>
                    </a:p>
                  </a:txBody>
                  <a:tcPr anchor="ctr"/>
                </a:tc>
                <a:extLst>
                  <a:ext uri="{0D108BD9-81ED-4DB2-BD59-A6C34878D82A}">
                    <a16:rowId xmlns:a16="http://schemas.microsoft.com/office/drawing/2014/main" val="1627700506"/>
                  </a:ext>
                </a:extLst>
              </a:tr>
              <a:tr h="370840">
                <a:tc>
                  <a:txBody>
                    <a:bodyPr/>
                    <a:lstStyle/>
                    <a:p>
                      <a:r>
                        <a:rPr lang="en-IN" sz="1400"/>
                        <a:t>1</a:t>
                      </a:r>
                    </a:p>
                  </a:txBody>
                  <a:tcPr anchor="ctr"/>
                </a:tc>
                <a:tc>
                  <a:txBody>
                    <a:bodyPr/>
                    <a:lstStyle/>
                    <a:p>
                      <a:r>
                        <a:rPr lang="en-US" sz="1400"/>
                        <a:t>Number of Observations (Units Produced)</a:t>
                      </a:r>
                      <a:endParaRPr lang="en-US" sz="1400" dirty="0"/>
                    </a:p>
                  </a:txBody>
                  <a:tcPr anchor="ctr"/>
                </a:tc>
                <a:tc>
                  <a:txBody>
                    <a:bodyPr/>
                    <a:lstStyle/>
                    <a:p>
                      <a:r>
                        <a:rPr lang="en-IN" sz="1400"/>
                        <a:t>N</a:t>
                      </a:r>
                    </a:p>
                  </a:txBody>
                  <a:tcPr anchor="ctr"/>
                </a:tc>
                <a:tc>
                  <a:txBody>
                    <a:bodyPr/>
                    <a:lstStyle/>
                    <a:p>
                      <a:r>
                        <a:rPr lang="en-IN" sz="1400"/>
                        <a:t>2238</a:t>
                      </a:r>
                    </a:p>
                  </a:txBody>
                  <a:tcPr anchor="ctr"/>
                </a:tc>
                <a:extLst>
                  <a:ext uri="{0D108BD9-81ED-4DB2-BD59-A6C34878D82A}">
                    <a16:rowId xmlns:a16="http://schemas.microsoft.com/office/drawing/2014/main" val="653840362"/>
                  </a:ext>
                </a:extLst>
              </a:tr>
              <a:tr h="370840">
                <a:tc>
                  <a:txBody>
                    <a:bodyPr/>
                    <a:lstStyle/>
                    <a:p>
                      <a:r>
                        <a:rPr lang="en-IN" sz="1400"/>
                        <a:t>2</a:t>
                      </a:r>
                    </a:p>
                  </a:txBody>
                  <a:tcPr anchor="ctr"/>
                </a:tc>
                <a:tc>
                  <a:txBody>
                    <a:bodyPr/>
                    <a:lstStyle/>
                    <a:p>
                      <a:r>
                        <a:rPr lang="en-US" sz="1400"/>
                        <a:t>Total Number of Defects (TAT &gt; 60 hours)</a:t>
                      </a:r>
                    </a:p>
                  </a:txBody>
                  <a:tcPr anchor="ctr"/>
                </a:tc>
                <a:tc>
                  <a:txBody>
                    <a:bodyPr/>
                    <a:lstStyle/>
                    <a:p>
                      <a:r>
                        <a:rPr lang="en-IN" sz="1400"/>
                        <a:t>D</a:t>
                      </a:r>
                    </a:p>
                  </a:txBody>
                  <a:tcPr anchor="ctr"/>
                </a:tc>
                <a:tc>
                  <a:txBody>
                    <a:bodyPr/>
                    <a:lstStyle/>
                    <a:p>
                      <a:r>
                        <a:rPr lang="en-IN" sz="1400"/>
                        <a:t>467</a:t>
                      </a:r>
                    </a:p>
                  </a:txBody>
                  <a:tcPr anchor="ctr"/>
                </a:tc>
                <a:extLst>
                  <a:ext uri="{0D108BD9-81ED-4DB2-BD59-A6C34878D82A}">
                    <a16:rowId xmlns:a16="http://schemas.microsoft.com/office/drawing/2014/main" val="1369946743"/>
                  </a:ext>
                </a:extLst>
              </a:tr>
              <a:tr h="370840">
                <a:tc>
                  <a:txBody>
                    <a:bodyPr/>
                    <a:lstStyle/>
                    <a:p>
                      <a:r>
                        <a:rPr lang="en-IN" sz="1400"/>
                        <a:t>3</a:t>
                      </a:r>
                    </a:p>
                  </a:txBody>
                  <a:tcPr anchor="ctr"/>
                </a:tc>
                <a:tc>
                  <a:txBody>
                    <a:bodyPr/>
                    <a:lstStyle/>
                    <a:p>
                      <a:r>
                        <a:rPr lang="en-US" sz="1400" dirty="0"/>
                        <a:t>Number of Defect Opportunities per Unit</a:t>
                      </a:r>
                    </a:p>
                  </a:txBody>
                  <a:tcPr anchor="ctr"/>
                </a:tc>
                <a:tc>
                  <a:txBody>
                    <a:bodyPr/>
                    <a:lstStyle/>
                    <a:p>
                      <a:r>
                        <a:rPr lang="en-IN" sz="1400"/>
                        <a:t>O</a:t>
                      </a:r>
                    </a:p>
                  </a:txBody>
                  <a:tcPr anchor="ctr"/>
                </a:tc>
                <a:tc>
                  <a:txBody>
                    <a:bodyPr/>
                    <a:lstStyle/>
                    <a:p>
                      <a:r>
                        <a:rPr lang="en-IN" sz="1400"/>
                        <a:t>1</a:t>
                      </a:r>
                    </a:p>
                  </a:txBody>
                  <a:tcPr anchor="ctr"/>
                </a:tc>
                <a:extLst>
                  <a:ext uri="{0D108BD9-81ED-4DB2-BD59-A6C34878D82A}">
                    <a16:rowId xmlns:a16="http://schemas.microsoft.com/office/drawing/2014/main" val="1299198575"/>
                  </a:ext>
                </a:extLst>
              </a:tr>
              <a:tr h="370840">
                <a:tc>
                  <a:txBody>
                    <a:bodyPr/>
                    <a:lstStyle/>
                    <a:p>
                      <a:r>
                        <a:rPr lang="en-IN" sz="1400"/>
                        <a:t>4</a:t>
                      </a:r>
                    </a:p>
                  </a:txBody>
                  <a:tcPr anchor="ctr"/>
                </a:tc>
                <a:tc>
                  <a:txBody>
                    <a:bodyPr/>
                    <a:lstStyle/>
                    <a:p>
                      <a:r>
                        <a:rPr lang="en-US" sz="1400"/>
                        <a:t>Defects per Million Opportunities (DPMO)</a:t>
                      </a:r>
                    </a:p>
                  </a:txBody>
                  <a:tcPr anchor="ctr"/>
                </a:tc>
                <a:tc>
                  <a:txBody>
                    <a:bodyPr/>
                    <a:lstStyle/>
                    <a:p>
                      <a:r>
                        <a:rPr lang="en-IN" sz="1400"/>
                        <a:t>DPMO</a:t>
                      </a:r>
                      <a:endParaRPr lang="en-IN" sz="1400" dirty="0"/>
                    </a:p>
                  </a:txBody>
                  <a:tcPr anchor="ctr"/>
                </a:tc>
                <a:tc>
                  <a:txBody>
                    <a:bodyPr/>
                    <a:lstStyle/>
                    <a:p>
                      <a:r>
                        <a:rPr lang="en-IN" sz="1400"/>
                        <a:t>208668.45</a:t>
                      </a:r>
                    </a:p>
                  </a:txBody>
                  <a:tcPr anchor="ctr"/>
                </a:tc>
                <a:extLst>
                  <a:ext uri="{0D108BD9-81ED-4DB2-BD59-A6C34878D82A}">
                    <a16:rowId xmlns:a16="http://schemas.microsoft.com/office/drawing/2014/main" val="1292264900"/>
                  </a:ext>
                </a:extLst>
              </a:tr>
              <a:tr h="370840">
                <a:tc>
                  <a:txBody>
                    <a:bodyPr/>
                    <a:lstStyle/>
                    <a:p>
                      <a:r>
                        <a:rPr lang="en-IN" sz="1400"/>
                        <a:t>5</a:t>
                      </a:r>
                      <a:endParaRPr lang="en-IN" sz="1400" dirty="0"/>
                    </a:p>
                  </a:txBody>
                  <a:tcPr anchor="ctr"/>
                </a:tc>
                <a:tc>
                  <a:txBody>
                    <a:bodyPr/>
                    <a:lstStyle/>
                    <a:p>
                      <a:r>
                        <a:rPr lang="en-IN" sz="1400" b="1"/>
                        <a:t>Sigma Level</a:t>
                      </a:r>
                      <a:endParaRPr lang="en-IN" sz="1400"/>
                    </a:p>
                  </a:txBody>
                  <a:tcPr anchor="ctr"/>
                </a:tc>
                <a:tc>
                  <a:txBody>
                    <a:bodyPr/>
                    <a:lstStyle/>
                    <a:p>
                      <a:r>
                        <a:rPr lang="en-IN" sz="1400"/>
                        <a:t>SIGMA</a:t>
                      </a:r>
                    </a:p>
                  </a:txBody>
                  <a:tcPr anchor="ctr"/>
                </a:tc>
                <a:tc>
                  <a:txBody>
                    <a:bodyPr/>
                    <a:lstStyle/>
                    <a:p>
                      <a:r>
                        <a:rPr lang="en-IN" sz="1400" b="1" dirty="0"/>
                        <a:t>2.0</a:t>
                      </a:r>
                      <a:endParaRPr lang="en-IN" sz="1400" dirty="0"/>
                    </a:p>
                  </a:txBody>
                  <a:tcPr anchor="ctr"/>
                </a:tc>
                <a:extLst>
                  <a:ext uri="{0D108BD9-81ED-4DB2-BD59-A6C34878D82A}">
                    <a16:rowId xmlns:a16="http://schemas.microsoft.com/office/drawing/2014/main" val="3619911945"/>
                  </a:ext>
                </a:extLst>
              </a:tr>
            </a:tbl>
          </a:graphicData>
        </a:graphic>
      </p:graphicFrame>
      <p:sp>
        <p:nvSpPr>
          <p:cNvPr id="6" name="TextBox 5">
            <a:extLst>
              <a:ext uri="{FF2B5EF4-FFF2-40B4-BE49-F238E27FC236}">
                <a16:creationId xmlns:a16="http://schemas.microsoft.com/office/drawing/2014/main" id="{CB038B86-0C04-04CC-56F6-08F09424603B}"/>
              </a:ext>
            </a:extLst>
          </p:cNvPr>
          <p:cNvSpPr txBox="1"/>
          <p:nvPr/>
        </p:nvSpPr>
        <p:spPr>
          <a:xfrm>
            <a:off x="838200" y="889338"/>
            <a:ext cx="7299960" cy="1692771"/>
          </a:xfrm>
          <a:prstGeom prst="rect">
            <a:avLst/>
          </a:prstGeom>
          <a:noFill/>
        </p:spPr>
        <p:txBody>
          <a:bodyPr wrap="square">
            <a:spAutoFit/>
          </a:bodyPr>
          <a:lstStyle/>
          <a:p>
            <a:pPr>
              <a:lnSpc>
                <a:spcPct val="150000"/>
              </a:lnSpc>
            </a:pPr>
            <a:r>
              <a:rPr lang="en-US" b="1"/>
              <a:t>Define the Following:</a:t>
            </a:r>
          </a:p>
          <a:p>
            <a:pPr>
              <a:lnSpc>
                <a:spcPct val="150000"/>
              </a:lnSpc>
              <a:buFont typeface="Arial" panose="020B0604020202020204" pitchFamily="34" charset="0"/>
              <a:buChar char="•"/>
            </a:pPr>
            <a:r>
              <a:rPr lang="en-US" sz="1400" b="1"/>
              <a:t>CTQ:</a:t>
            </a:r>
            <a:r>
              <a:rPr lang="en-US" sz="1400"/>
              <a:t> Turnaround Time (TAT) in hours</a:t>
            </a:r>
          </a:p>
          <a:p>
            <a:pPr>
              <a:buFont typeface="Arial" panose="020B0604020202020204" pitchFamily="34" charset="0"/>
              <a:buChar char="•"/>
            </a:pPr>
            <a:r>
              <a:rPr lang="en-US" sz="1400" b="1"/>
              <a:t>Target:</a:t>
            </a:r>
            <a:r>
              <a:rPr lang="en-US" sz="1400"/>
              <a:t> TAT should be </a:t>
            </a:r>
            <a:r>
              <a:rPr lang="en-US" sz="1400" b="1"/>
              <a:t>less than 60 hours</a:t>
            </a:r>
            <a:endParaRPr lang="en-US" sz="1400"/>
          </a:p>
          <a:p>
            <a:pPr>
              <a:buFont typeface="Arial" panose="020B0604020202020204" pitchFamily="34" charset="0"/>
              <a:buChar char="•"/>
            </a:pPr>
            <a:r>
              <a:rPr lang="en-US" sz="1400" b="1"/>
              <a:t>Defect:</a:t>
            </a:r>
            <a:r>
              <a:rPr lang="en-US" sz="1400"/>
              <a:t> Any turnaround time </a:t>
            </a:r>
            <a:r>
              <a:rPr lang="en-US" sz="1400" b="1"/>
              <a:t>greater than or equal to 60 hours</a:t>
            </a:r>
            <a:endParaRPr lang="en-US" sz="1400"/>
          </a:p>
          <a:p>
            <a:pPr>
              <a:buFont typeface="Arial" panose="020B0604020202020204" pitchFamily="34" charset="0"/>
              <a:buChar char="•"/>
            </a:pPr>
            <a:r>
              <a:rPr lang="en-US" sz="1400" b="1"/>
              <a:t>Unit:</a:t>
            </a:r>
            <a:r>
              <a:rPr lang="en-US" sz="1400"/>
              <a:t> Hours</a:t>
            </a:r>
          </a:p>
          <a:p>
            <a:pPr>
              <a:buFont typeface="Arial" panose="020B0604020202020204" pitchFamily="34" charset="0"/>
              <a:buChar char="•"/>
            </a:pPr>
            <a:r>
              <a:rPr lang="en-US" sz="1400" b="1"/>
              <a:t>Opportunity:</a:t>
            </a:r>
            <a:r>
              <a:rPr lang="en-US" sz="1400"/>
              <a:t> Each turnaround time observation</a:t>
            </a:r>
            <a:endParaRPr lang="en-US" sz="1400" dirty="0"/>
          </a:p>
        </p:txBody>
      </p:sp>
      <p:sp>
        <p:nvSpPr>
          <p:cNvPr id="5" name="TextBox 4">
            <a:extLst>
              <a:ext uri="{FF2B5EF4-FFF2-40B4-BE49-F238E27FC236}">
                <a16:creationId xmlns:a16="http://schemas.microsoft.com/office/drawing/2014/main" id="{8D9AFE07-72F1-BB07-ADA7-2F9155873DF7}"/>
              </a:ext>
            </a:extLst>
          </p:cNvPr>
          <p:cNvSpPr txBox="1"/>
          <p:nvPr/>
        </p:nvSpPr>
        <p:spPr>
          <a:xfrm>
            <a:off x="657225" y="6123543"/>
            <a:ext cx="6096000" cy="369332"/>
          </a:xfrm>
          <a:prstGeom prst="rect">
            <a:avLst/>
          </a:prstGeom>
          <a:noFill/>
        </p:spPr>
        <p:txBody>
          <a:bodyPr wrap="square">
            <a:spAutoFit/>
          </a:bodyPr>
          <a:lstStyle/>
          <a:p>
            <a:r>
              <a:rPr lang="en-IN" dirty="0"/>
              <a:t>DPMO=(D/N*O​)×1,000,000</a:t>
            </a:r>
          </a:p>
        </p:txBody>
      </p:sp>
    </p:spTree>
    <p:extLst>
      <p:ext uri="{BB962C8B-B14F-4D97-AF65-F5344CB8AC3E}">
        <p14:creationId xmlns:p14="http://schemas.microsoft.com/office/powerpoint/2010/main" val="2402269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89D25-B936-8415-C375-A3650DDA0BEF}"/>
              </a:ext>
            </a:extLst>
          </p:cNvPr>
          <p:cNvSpPr>
            <a:spLocks noGrp="1"/>
          </p:cNvSpPr>
          <p:nvPr>
            <p:ph type="title"/>
          </p:nvPr>
        </p:nvSpPr>
        <p:spPr>
          <a:xfrm>
            <a:off x="6803409" y="762001"/>
            <a:ext cx="4156512" cy="1708244"/>
          </a:xfrm>
        </p:spPr>
        <p:txBody>
          <a:bodyPr anchor="ctr">
            <a:normAutofit/>
          </a:bodyPr>
          <a:lstStyle/>
          <a:p>
            <a:r>
              <a:rPr lang="en-IN" sz="4000" b="1"/>
              <a:t>Key Insights:</a:t>
            </a:r>
          </a:p>
        </p:txBody>
      </p:sp>
      <p:pic>
        <p:nvPicPr>
          <p:cNvPr id="5" name="Picture 4" descr="A wall painted with an arrow and a dartboard">
            <a:extLst>
              <a:ext uri="{FF2B5EF4-FFF2-40B4-BE49-F238E27FC236}">
                <a16:creationId xmlns:a16="http://schemas.microsoft.com/office/drawing/2014/main" id="{3E37B109-D9BE-FA7C-2696-419D766D8BA0}"/>
              </a:ext>
            </a:extLst>
          </p:cNvPr>
          <p:cNvPicPr>
            <a:picLocks noChangeAspect="1"/>
          </p:cNvPicPr>
          <p:nvPr/>
        </p:nvPicPr>
        <p:blipFill>
          <a:blip r:embed="rId2"/>
          <a:srcRect l="36444"/>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FF0E5C70-1A8C-5D7B-EFEE-48A0F006285F}"/>
              </a:ext>
            </a:extLst>
          </p:cNvPr>
          <p:cNvSpPr>
            <a:spLocks noGrp="1"/>
          </p:cNvSpPr>
          <p:nvPr>
            <p:ph idx="1"/>
          </p:nvPr>
        </p:nvSpPr>
        <p:spPr>
          <a:xfrm>
            <a:off x="6803409" y="2047875"/>
            <a:ext cx="4156512" cy="4192205"/>
          </a:xfrm>
        </p:spPr>
        <p:txBody>
          <a:bodyPr anchor="ctr">
            <a:normAutofit/>
          </a:bodyPr>
          <a:lstStyle/>
          <a:p>
            <a:pPr>
              <a:buFont typeface="Arial" panose="020B0604020202020204" pitchFamily="34" charset="0"/>
              <a:buChar char="•"/>
            </a:pPr>
            <a:r>
              <a:rPr lang="en-US" sz="1900" dirty="0"/>
              <a:t>With a Sigma Level of 2.0, significant improvements are needed to achieve a Six Sigma level (&gt;4). Implementing process control strategies will help reduce variation and improve efficiency</a:t>
            </a:r>
          </a:p>
          <a:p>
            <a:pPr>
              <a:buFont typeface="Arial" panose="020B0604020202020204" pitchFamily="34" charset="0"/>
              <a:buChar char="•"/>
            </a:pPr>
            <a:r>
              <a:rPr lang="en-US" sz="1900" b="1" dirty="0"/>
              <a:t>A high DPMO (208,668.45)</a:t>
            </a:r>
            <a:r>
              <a:rPr lang="en-US" sz="1900" dirty="0"/>
              <a:t> suggests that many turnaround times exceed the target of 60 hours.</a:t>
            </a:r>
          </a:p>
          <a:p>
            <a:pPr>
              <a:buFont typeface="Arial" panose="020B0604020202020204" pitchFamily="34" charset="0"/>
              <a:buChar char="•"/>
            </a:pPr>
            <a:r>
              <a:rPr lang="en-US" sz="1900" b="1" dirty="0"/>
              <a:t>Next Steps:</a:t>
            </a:r>
            <a:r>
              <a:rPr lang="en-US" sz="1900" dirty="0"/>
              <a:t> Implement </a:t>
            </a:r>
            <a:r>
              <a:rPr lang="en-US" sz="1900" b="1" dirty="0"/>
              <a:t>Lean &amp; Six Sigma strategies</a:t>
            </a:r>
            <a:r>
              <a:rPr lang="en-US" sz="1900" dirty="0"/>
              <a:t> to reduce variation and improve process efficiency.</a:t>
            </a:r>
          </a:p>
          <a:p>
            <a:pPr marL="0" indent="0">
              <a:buNone/>
            </a:pPr>
            <a:endParaRPr lang="en-IN" sz="1900" dirty="0"/>
          </a:p>
        </p:txBody>
      </p:sp>
    </p:spTree>
    <p:extLst>
      <p:ext uri="{BB962C8B-B14F-4D97-AF65-F5344CB8AC3E}">
        <p14:creationId xmlns:p14="http://schemas.microsoft.com/office/powerpoint/2010/main" val="3816773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A4D7C-DE0B-7D17-FDE5-04E61FDAEDDE}"/>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3800" b="1"/>
              <a:t>Hypothesis Test: Evaluating Turnaround Time Performance</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E3A773-90F5-8E94-D980-6E9CEDD4AECE}"/>
              </a:ext>
            </a:extLst>
          </p:cNvPr>
          <p:cNvSpPr txBox="1"/>
          <p:nvPr/>
        </p:nvSpPr>
        <p:spPr>
          <a:xfrm>
            <a:off x="640080" y="2706624"/>
            <a:ext cx="6894576" cy="3483864"/>
          </a:xfrm>
          <a:prstGeom prst="rect">
            <a:avLst/>
          </a:prstGeom>
        </p:spPr>
        <p:txBody>
          <a:bodyPr vert="horz" lIns="91440" tIns="45720" rIns="91440" bIns="45720" rtlCol="0">
            <a:normAutofit/>
          </a:bodyPr>
          <a:lstStyle/>
          <a:p>
            <a:pPr>
              <a:lnSpc>
                <a:spcPct val="90000"/>
              </a:lnSpc>
              <a:spcAft>
                <a:spcPts val="600"/>
              </a:spcAft>
            </a:pPr>
            <a:r>
              <a:rPr lang="en-US" sz="2200" b="1" dirty="0"/>
              <a:t>Key Learnings:</a:t>
            </a:r>
          </a:p>
          <a:p>
            <a:pPr indent="-228600">
              <a:lnSpc>
                <a:spcPct val="90000"/>
              </a:lnSpc>
              <a:spcAft>
                <a:spcPts val="600"/>
              </a:spcAft>
              <a:buFont typeface="Arial" panose="020B0604020202020204" pitchFamily="34" charset="0"/>
              <a:buChar char="•"/>
            </a:pPr>
            <a:r>
              <a:rPr lang="en-US" sz="2200" dirty="0"/>
              <a:t>The paired t-test confirms that the average turnaround time (TAT) has significantly decreased from the previous level and is now well below the 60-hour target, indicating process improvement.</a:t>
            </a:r>
          </a:p>
        </p:txBody>
      </p:sp>
      <p:pic>
        <p:nvPicPr>
          <p:cNvPr id="7" name="Picture 6">
            <a:extLst>
              <a:ext uri="{FF2B5EF4-FFF2-40B4-BE49-F238E27FC236}">
                <a16:creationId xmlns:a16="http://schemas.microsoft.com/office/drawing/2014/main" id="{E4FB759E-E271-1436-D91F-FB38196A7212}"/>
              </a:ext>
            </a:extLst>
          </p:cNvPr>
          <p:cNvPicPr>
            <a:picLocks noChangeAspect="1"/>
          </p:cNvPicPr>
          <p:nvPr/>
        </p:nvPicPr>
        <p:blipFill>
          <a:blip r:embed="rId2"/>
          <a:stretch>
            <a:fillRect/>
          </a:stretch>
        </p:blipFill>
        <p:spPr>
          <a:xfrm>
            <a:off x="7863840" y="560313"/>
            <a:ext cx="4014216" cy="2967708"/>
          </a:xfrm>
          <a:prstGeom prst="rect">
            <a:avLst/>
          </a:prstGeom>
        </p:spPr>
      </p:pic>
      <p:pic>
        <p:nvPicPr>
          <p:cNvPr id="5" name="Content Placeholder 4">
            <a:extLst>
              <a:ext uri="{FF2B5EF4-FFF2-40B4-BE49-F238E27FC236}">
                <a16:creationId xmlns:a16="http://schemas.microsoft.com/office/drawing/2014/main" id="{A936022D-2C0C-9826-BFD0-D3875A6B85CC}"/>
              </a:ext>
            </a:extLst>
          </p:cNvPr>
          <p:cNvPicPr>
            <a:picLocks noGrp="1" noChangeAspect="1"/>
          </p:cNvPicPr>
          <p:nvPr>
            <p:ph idx="1"/>
          </p:nvPr>
        </p:nvPicPr>
        <p:blipFill>
          <a:blip r:embed="rId3"/>
          <a:stretch>
            <a:fillRect/>
          </a:stretch>
        </p:blipFill>
        <p:spPr>
          <a:xfrm>
            <a:off x="7863840" y="4160398"/>
            <a:ext cx="3995928" cy="2013862"/>
          </a:xfrm>
          <a:prstGeom prst="rect">
            <a:avLst/>
          </a:prstGeom>
        </p:spPr>
      </p:pic>
    </p:spTree>
    <p:extLst>
      <p:ext uri="{BB962C8B-B14F-4D97-AF65-F5344CB8AC3E}">
        <p14:creationId xmlns:p14="http://schemas.microsoft.com/office/powerpoint/2010/main" val="413404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DAFEB-81D6-451B-50C5-F52519DC5207}"/>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a:solidFill>
                  <a:schemeClr val="tx1"/>
                </a:solidFill>
                <a:latin typeface="+mj-lt"/>
                <a:ea typeface="+mj-ea"/>
                <a:cs typeface="+mj-cs"/>
              </a:rPr>
              <a:t>Analyze Phase</a:t>
            </a:r>
          </a:p>
        </p:txBody>
      </p:sp>
    </p:spTree>
    <p:extLst>
      <p:ext uri="{BB962C8B-B14F-4D97-AF65-F5344CB8AC3E}">
        <p14:creationId xmlns:p14="http://schemas.microsoft.com/office/powerpoint/2010/main" val="77190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CE2AB-A1A6-0D58-5DA5-8CB1D748E37D}"/>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latin typeface="+mj-lt"/>
                <a:ea typeface="+mj-ea"/>
                <a:cs typeface="+mj-cs"/>
              </a:rPr>
              <a:t>Cause and Effect Diagram</a:t>
            </a:r>
          </a:p>
        </p:txBody>
      </p:sp>
      <p:sp>
        <p:nvSpPr>
          <p:cNvPr id="87" name="Rectangle 8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D53B38D-83E6-ADCD-B88A-DCCDBA007657}"/>
              </a:ext>
            </a:extLst>
          </p:cNvPr>
          <p:cNvSpPr>
            <a:spLocks noGrp="1"/>
          </p:cNvSpPr>
          <p:nvPr>
            <p:ph idx="1"/>
          </p:nvPr>
        </p:nvSpPr>
        <p:spPr>
          <a:xfrm>
            <a:off x="645066" y="2031101"/>
            <a:ext cx="4282984" cy="3511943"/>
          </a:xfrm>
        </p:spPr>
        <p:txBody>
          <a:bodyPr vert="horz" lIns="91440" tIns="45720" rIns="91440" bIns="45720" rtlCol="0" anchor="ctr">
            <a:normAutofit/>
          </a:bodyPr>
          <a:lstStyle/>
          <a:p>
            <a:pPr marL="0" indent="0">
              <a:buNone/>
            </a:pPr>
            <a:r>
              <a:rPr lang="en-US" sz="1800" b="1"/>
              <a:t>The cause-and-effect (fishbone) diagram </a:t>
            </a:r>
            <a:r>
              <a:rPr lang="en-US" sz="1800"/>
              <a:t>helps to analyze why Turnaround Time (TAT) is high by categorizing possible causes. It visually highlights problem areas, making it easier to identify and fix root causes rather than just symptoms.</a:t>
            </a:r>
          </a:p>
        </p:txBody>
      </p:sp>
      <p:sp>
        <p:nvSpPr>
          <p:cNvPr id="88" name="Rectangle 8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98642DC-1EEF-3588-3DEB-B4ACFF72C8F5}"/>
              </a:ext>
            </a:extLst>
          </p:cNvPr>
          <p:cNvPicPr>
            <a:picLocks noChangeAspect="1"/>
          </p:cNvPicPr>
          <p:nvPr/>
        </p:nvPicPr>
        <p:blipFill>
          <a:blip r:embed="rId3"/>
          <a:stretch>
            <a:fillRect/>
          </a:stretch>
        </p:blipFill>
        <p:spPr>
          <a:xfrm>
            <a:off x="5830529" y="1434214"/>
            <a:ext cx="5909187" cy="4209502"/>
          </a:xfrm>
          <a:prstGeom prst="rect">
            <a:avLst/>
          </a:prstGeom>
        </p:spPr>
      </p:pic>
    </p:spTree>
    <p:extLst>
      <p:ext uri="{BB962C8B-B14F-4D97-AF65-F5344CB8AC3E}">
        <p14:creationId xmlns:p14="http://schemas.microsoft.com/office/powerpoint/2010/main" val="365392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599CC-D7B2-CBE4-1859-3BB1F728943A}"/>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dirty="0">
                <a:solidFill>
                  <a:schemeClr val="tx1"/>
                </a:solidFill>
                <a:latin typeface="+mj-lt"/>
                <a:ea typeface="+mj-ea"/>
                <a:cs typeface="+mj-cs"/>
              </a:rPr>
              <a:t>Pareto Chart - Cause of Delay</a:t>
            </a:r>
          </a:p>
        </p:txBody>
      </p:sp>
      <p:sp>
        <p:nvSpPr>
          <p:cNvPr id="24" name="Rectangle 2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DBE64B-0B53-2B05-274F-6458DE6D137B}"/>
              </a:ext>
            </a:extLst>
          </p:cNvPr>
          <p:cNvSpPr txBox="1"/>
          <p:nvPr/>
        </p:nvSpPr>
        <p:spPr>
          <a:xfrm>
            <a:off x="496919" y="2369574"/>
            <a:ext cx="5093060" cy="3869385"/>
          </a:xfrm>
          <a:prstGeom prst="rect">
            <a:avLst/>
          </a:prstGeom>
        </p:spPr>
        <p:txBody>
          <a:bodyPr vert="horz" lIns="91440" tIns="45720" rIns="91440" bIns="45720" rtlCol="0" anchor="ctr">
            <a:normAutofit/>
          </a:bodyPr>
          <a:lstStyle/>
          <a:p>
            <a:pPr algn="ctr">
              <a:lnSpc>
                <a:spcPct val="90000"/>
              </a:lnSpc>
              <a:spcAft>
                <a:spcPts val="600"/>
              </a:spcAft>
            </a:pPr>
            <a:r>
              <a:rPr lang="en-US" sz="1400" b="1" dirty="0">
                <a:latin typeface="Arial" panose="020B0604020202020204" pitchFamily="34" charset="0"/>
                <a:cs typeface="Arial" panose="020B0604020202020204" pitchFamily="34" charset="0"/>
              </a:rPr>
              <a:t>Interpretation of the Pareto Chart for Cause of Delay</a:t>
            </a:r>
          </a:p>
          <a:p>
            <a:pPr indent="-228600">
              <a:lnSpc>
                <a:spcPct val="90000"/>
              </a:lnSpc>
              <a:spcAft>
                <a:spcPts val="600"/>
              </a:spcAft>
              <a:buFont typeface="Arial" panose="020B0604020202020204" pitchFamily="34" charset="0"/>
              <a:buChar char="•"/>
            </a:pPr>
            <a:endParaRPr lang="en-US" sz="1200" b="1" dirty="0">
              <a:latin typeface="Arial" panose="020B0604020202020204" pitchFamily="34" charset="0"/>
              <a:cs typeface="Arial" panose="020B0604020202020204" pitchFamily="34" charset="0"/>
            </a:endParaRPr>
          </a:p>
          <a:p>
            <a:pPr>
              <a:lnSpc>
                <a:spcPct val="90000"/>
              </a:lnSpc>
              <a:spcAft>
                <a:spcPts val="600"/>
              </a:spcAft>
            </a:pPr>
            <a:r>
              <a:rPr lang="en-US" sz="1200" b="1" dirty="0">
                <a:latin typeface="Arial" panose="020B0604020202020204" pitchFamily="34" charset="0"/>
                <a:cs typeface="Arial" panose="020B0604020202020204" pitchFamily="34" charset="0"/>
              </a:rPr>
              <a:t>1. </a:t>
            </a:r>
            <a:r>
              <a:rPr lang="en-US" sz="1100" b="1" dirty="0">
                <a:latin typeface="Arial" panose="020B0604020202020204" pitchFamily="34" charset="0"/>
                <a:cs typeface="Arial" panose="020B0604020202020204" pitchFamily="34" charset="0"/>
              </a:rPr>
              <a:t>Major Contributors to Delays (80/20 Rule)</a:t>
            </a:r>
            <a:endParaRPr lang="en-US" sz="1100" dirty="0">
              <a:latin typeface="Arial" panose="020B0604020202020204" pitchFamily="34" charset="0"/>
              <a:cs typeface="Arial" panose="020B0604020202020204" pitchFamily="34" charset="0"/>
            </a:endParaRPr>
          </a:p>
          <a:p>
            <a:pPr marL="171450" indent="-171450">
              <a:lnSpc>
                <a:spcPct val="90000"/>
              </a:lnSpc>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Lack of Skilled Labor (26.3%)</a:t>
            </a:r>
            <a:r>
              <a:rPr lang="en-US" sz="1100" dirty="0">
                <a:latin typeface="Arial" panose="020B0604020202020204" pitchFamily="34" charset="0"/>
                <a:cs typeface="Arial" panose="020B0604020202020204" pitchFamily="34" charset="0"/>
              </a:rPr>
              <a:t> and </a:t>
            </a:r>
            <a:r>
              <a:rPr lang="en-US" sz="1100" b="1" dirty="0">
                <a:latin typeface="Arial" panose="020B0604020202020204" pitchFamily="34" charset="0"/>
                <a:cs typeface="Arial" panose="020B0604020202020204" pitchFamily="34" charset="0"/>
              </a:rPr>
              <a:t>Inefficient  Scheduling (21.1%)</a:t>
            </a:r>
            <a:r>
              <a:rPr lang="en-US" sz="1100" dirty="0">
                <a:latin typeface="Arial" panose="020B0604020202020204" pitchFamily="34" charset="0"/>
                <a:cs typeface="Arial" panose="020B0604020202020204" pitchFamily="34" charset="0"/>
              </a:rPr>
              <a:t> are the </a:t>
            </a:r>
            <a:r>
              <a:rPr lang="en-US" sz="1100" b="1" dirty="0">
                <a:latin typeface="Arial" panose="020B0604020202020204" pitchFamily="34" charset="0"/>
                <a:cs typeface="Arial" panose="020B0604020202020204" pitchFamily="34" charset="0"/>
              </a:rPr>
              <a:t>two biggest contributors</a:t>
            </a:r>
            <a:r>
              <a:rPr lang="en-US" sz="1100" dirty="0">
                <a:latin typeface="Arial" panose="020B0604020202020204" pitchFamily="34" charset="0"/>
                <a:cs typeface="Arial" panose="020B0604020202020204" pitchFamily="34" charset="0"/>
              </a:rPr>
              <a:t>, together accounting for </a:t>
            </a:r>
            <a:r>
              <a:rPr lang="en-US" sz="1100" b="1" dirty="0">
                <a:latin typeface="Arial" panose="020B0604020202020204" pitchFamily="34" charset="0"/>
                <a:cs typeface="Arial" panose="020B0604020202020204" pitchFamily="34" charset="0"/>
              </a:rPr>
              <a:t>47.4%</a:t>
            </a:r>
            <a:r>
              <a:rPr lang="en-US" sz="1100" dirty="0">
                <a:latin typeface="Arial" panose="020B0604020202020204" pitchFamily="34" charset="0"/>
                <a:cs typeface="Arial" panose="020B0604020202020204" pitchFamily="34" charset="0"/>
              </a:rPr>
              <a:t> of all delays.</a:t>
            </a:r>
          </a:p>
          <a:p>
            <a:pPr marL="171450" indent="-171450">
              <a:lnSpc>
                <a:spcPct val="90000"/>
              </a:lnSpc>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System Failures (17.5%)</a:t>
            </a:r>
            <a:r>
              <a:rPr lang="en-US" sz="1100" dirty="0">
                <a:latin typeface="Arial" panose="020B0604020202020204" pitchFamily="34" charset="0"/>
                <a:cs typeface="Arial" panose="020B0604020202020204" pitchFamily="34" charset="0"/>
              </a:rPr>
              <a:t> and </a:t>
            </a:r>
            <a:r>
              <a:rPr lang="en-US" sz="1100" b="1" dirty="0">
                <a:latin typeface="Arial" panose="020B0604020202020204" pitchFamily="34" charset="0"/>
                <a:cs typeface="Arial" panose="020B0604020202020204" pitchFamily="34" charset="0"/>
              </a:rPr>
              <a:t>Weather Conditions (14.0%)</a:t>
            </a:r>
            <a:r>
              <a:rPr lang="en-US" sz="1100" dirty="0">
                <a:latin typeface="Arial" panose="020B0604020202020204" pitchFamily="34" charset="0"/>
                <a:cs typeface="Arial" panose="020B0604020202020204" pitchFamily="34" charset="0"/>
              </a:rPr>
              <a:t> further contribute, bringing the total to </a:t>
            </a:r>
            <a:r>
              <a:rPr lang="en-US" sz="1100" b="1" dirty="0">
                <a:latin typeface="Arial" panose="020B0604020202020204" pitchFamily="34" charset="0"/>
                <a:cs typeface="Arial" panose="020B0604020202020204" pitchFamily="34" charset="0"/>
              </a:rPr>
              <a:t>78.9%</a:t>
            </a:r>
            <a:r>
              <a:rPr lang="en-US" sz="1100" dirty="0">
                <a:latin typeface="Arial" panose="020B0604020202020204" pitchFamily="34" charset="0"/>
                <a:cs typeface="Arial" panose="020B0604020202020204" pitchFamily="34" charset="0"/>
              </a:rPr>
              <a:t>.</a:t>
            </a:r>
          </a:p>
          <a:p>
            <a:pPr indent="-228600">
              <a:lnSpc>
                <a:spcPct val="90000"/>
              </a:lnSpc>
              <a:spcAft>
                <a:spcPts val="600"/>
              </a:spcAft>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a:lnSpc>
                <a:spcPct val="90000"/>
              </a:lnSpc>
              <a:spcAft>
                <a:spcPts val="600"/>
              </a:spcAft>
            </a:pPr>
            <a:r>
              <a:rPr lang="en-US" sz="1100" b="1" dirty="0">
                <a:latin typeface="Arial" panose="020B0604020202020204" pitchFamily="34" charset="0"/>
                <a:cs typeface="Arial" panose="020B0604020202020204" pitchFamily="34" charset="0"/>
              </a:rPr>
              <a:t>2. Key Insights</a:t>
            </a:r>
            <a:endParaRPr lang="en-US" sz="1100" dirty="0">
              <a:latin typeface="Arial" panose="020B0604020202020204" pitchFamily="34" charset="0"/>
              <a:cs typeface="Arial" panose="020B0604020202020204" pitchFamily="34" charset="0"/>
            </a:endParaRPr>
          </a:p>
          <a:p>
            <a:pPr marL="171450" indent="-171450">
              <a:lnSpc>
                <a:spcPct val="90000"/>
              </a:lnSpc>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Focus first on addressing "Lack of Skilled Labor" and "Inefficient Scheduling"</a:t>
            </a:r>
            <a:r>
              <a:rPr lang="en-US" sz="1100" dirty="0">
                <a:latin typeface="Arial" panose="020B0604020202020204" pitchFamily="34" charset="0"/>
                <a:cs typeface="Arial" panose="020B0604020202020204" pitchFamily="34" charset="0"/>
              </a:rPr>
              <a:t> as they contribute the most to delays.</a:t>
            </a:r>
          </a:p>
          <a:p>
            <a:pPr marL="171450" indent="-171450">
              <a:lnSpc>
                <a:spcPct val="90000"/>
              </a:lnSpc>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Target process improvements on training, workforce optimization, and better scheduling methodologies.</a:t>
            </a:r>
            <a:endParaRPr lang="en-US" sz="1100" dirty="0">
              <a:latin typeface="Arial" panose="020B0604020202020204" pitchFamily="34" charset="0"/>
              <a:cs typeface="Arial" panose="020B0604020202020204" pitchFamily="34" charset="0"/>
            </a:endParaRPr>
          </a:p>
          <a:p>
            <a:pPr marL="171450" indent="-171450">
              <a:lnSpc>
                <a:spcPct val="90000"/>
              </a:lnSpc>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System failures and weather conditions also play a role but are secondary priorities.</a:t>
            </a:r>
            <a:endParaRPr lang="en-US" sz="1100" dirty="0">
              <a:latin typeface="Arial" panose="020B0604020202020204" pitchFamily="34" charset="0"/>
              <a:cs typeface="Arial" panose="020B0604020202020204" pitchFamily="34" charset="0"/>
            </a:endParaRPr>
          </a:p>
          <a:p>
            <a:pPr indent="-228600">
              <a:lnSpc>
                <a:spcPct val="90000"/>
              </a:lnSpc>
              <a:spcAft>
                <a:spcPts val="600"/>
              </a:spcAft>
              <a:buFont typeface="Arial" panose="020B0604020202020204" pitchFamily="34" charset="0"/>
              <a:buChar char="•"/>
            </a:pPr>
            <a:endParaRPr lang="en-US" sz="1100" dirty="0"/>
          </a:p>
        </p:txBody>
      </p:sp>
      <p:pic>
        <p:nvPicPr>
          <p:cNvPr id="10" name="Content Placeholder 9" descr="A graph with a line and a point&#10;&#10;Description automatically generated with medium confidence">
            <a:extLst>
              <a:ext uri="{FF2B5EF4-FFF2-40B4-BE49-F238E27FC236}">
                <a16:creationId xmlns:a16="http://schemas.microsoft.com/office/drawing/2014/main" id="{9BC0AB46-B62F-4A70-2875-A9A6C0954760}"/>
              </a:ext>
            </a:extLst>
          </p:cNvPr>
          <p:cNvPicPr>
            <a:picLocks noGrp="1" noChangeAspect="1"/>
          </p:cNvPicPr>
          <p:nvPr>
            <p:ph idx="1"/>
          </p:nvPr>
        </p:nvPicPr>
        <p:blipFill>
          <a:blip r:embed="rId2"/>
          <a:stretch>
            <a:fillRect/>
          </a:stretch>
        </p:blipFill>
        <p:spPr>
          <a:xfrm>
            <a:off x="5911532" y="2369574"/>
            <a:ext cx="5150277" cy="3690707"/>
          </a:xfrm>
          <a:prstGeom prst="rect">
            <a:avLst/>
          </a:prstGeom>
        </p:spPr>
      </p:pic>
      <p:sp>
        <p:nvSpPr>
          <p:cNvPr id="26"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030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4C42-AFB5-B3EB-75EA-17E07A89A1FF}"/>
              </a:ext>
            </a:extLst>
          </p:cNvPr>
          <p:cNvSpPr>
            <a:spLocks noGrp="1"/>
          </p:cNvSpPr>
          <p:nvPr>
            <p:ph type="title"/>
          </p:nvPr>
        </p:nvSpPr>
        <p:spPr>
          <a:xfrm>
            <a:off x="495300" y="266065"/>
            <a:ext cx="10515600" cy="656315"/>
          </a:xfrm>
        </p:spPr>
        <p:txBody>
          <a:bodyPr>
            <a:normAutofit fontScale="90000"/>
          </a:bodyPr>
          <a:lstStyle/>
          <a:p>
            <a:br>
              <a:rPr lang="en-US" sz="3100" b="1" dirty="0"/>
            </a:br>
            <a:r>
              <a:rPr lang="en-US" sz="3100" b="1" dirty="0"/>
              <a:t>Prioritization of X’s: Control / Impact Matrix using Fishbone Diagram</a:t>
            </a:r>
            <a:br>
              <a:rPr lang="en-US" b="1" dirty="0"/>
            </a:br>
            <a:endParaRPr lang="en-IN" dirty="0"/>
          </a:p>
        </p:txBody>
      </p:sp>
      <p:graphicFrame>
        <p:nvGraphicFramePr>
          <p:cNvPr id="7" name="Content Placeholder 6">
            <a:extLst>
              <a:ext uri="{FF2B5EF4-FFF2-40B4-BE49-F238E27FC236}">
                <a16:creationId xmlns:a16="http://schemas.microsoft.com/office/drawing/2014/main" id="{591FCBA4-0025-384C-9DB1-484FCCA1D0DA}"/>
              </a:ext>
            </a:extLst>
          </p:cNvPr>
          <p:cNvGraphicFramePr>
            <a:graphicFrameLocks noGrp="1"/>
          </p:cNvGraphicFramePr>
          <p:nvPr>
            <p:ph idx="1"/>
            <p:extLst>
              <p:ext uri="{D42A27DB-BD31-4B8C-83A1-F6EECF244321}">
                <p14:modId xmlns:p14="http://schemas.microsoft.com/office/powerpoint/2010/main" val="938758095"/>
              </p:ext>
            </p:extLst>
          </p:nvPr>
        </p:nvGraphicFramePr>
        <p:xfrm>
          <a:off x="1777819" y="1166220"/>
          <a:ext cx="7453728" cy="3587758"/>
        </p:xfrm>
        <a:graphic>
          <a:graphicData uri="http://schemas.openxmlformats.org/drawingml/2006/table">
            <a:tbl>
              <a:tblPr>
                <a:tableStyleId>{5C22544A-7EE6-4342-B048-85BDC9FD1C3A}</a:tableStyleId>
              </a:tblPr>
              <a:tblGrid>
                <a:gridCol w="1863432">
                  <a:extLst>
                    <a:ext uri="{9D8B030D-6E8A-4147-A177-3AD203B41FA5}">
                      <a16:colId xmlns:a16="http://schemas.microsoft.com/office/drawing/2014/main" val="110580468"/>
                    </a:ext>
                  </a:extLst>
                </a:gridCol>
                <a:gridCol w="1863432">
                  <a:extLst>
                    <a:ext uri="{9D8B030D-6E8A-4147-A177-3AD203B41FA5}">
                      <a16:colId xmlns:a16="http://schemas.microsoft.com/office/drawing/2014/main" val="3009668310"/>
                    </a:ext>
                  </a:extLst>
                </a:gridCol>
                <a:gridCol w="1863432">
                  <a:extLst>
                    <a:ext uri="{9D8B030D-6E8A-4147-A177-3AD203B41FA5}">
                      <a16:colId xmlns:a16="http://schemas.microsoft.com/office/drawing/2014/main" val="4121426868"/>
                    </a:ext>
                  </a:extLst>
                </a:gridCol>
                <a:gridCol w="1863432">
                  <a:extLst>
                    <a:ext uri="{9D8B030D-6E8A-4147-A177-3AD203B41FA5}">
                      <a16:colId xmlns:a16="http://schemas.microsoft.com/office/drawing/2014/main" val="1601364304"/>
                    </a:ext>
                  </a:extLst>
                </a:gridCol>
              </a:tblGrid>
              <a:tr h="410029">
                <a:tc>
                  <a:txBody>
                    <a:bodyPr/>
                    <a:lstStyle/>
                    <a:p>
                      <a:pPr algn="l" fontAlgn="b"/>
                      <a:r>
                        <a:rPr lang="en-IN" sz="1100" u="none" strike="noStrike">
                          <a:effectLst/>
                        </a:rPr>
                        <a:t>Control \ Impact</a:t>
                      </a:r>
                      <a:endParaRPr lang="en-IN" sz="1100" b="1"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ctr"/>
                      <a:r>
                        <a:rPr lang="en-IN" sz="1100" u="none" strike="noStrike">
                          <a:effectLst/>
                        </a:rPr>
                        <a:t>High Impact</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l" fontAlgn="ctr"/>
                      <a:r>
                        <a:rPr lang="en-IN" sz="1100" u="none" strike="noStrike">
                          <a:effectLst/>
                        </a:rPr>
                        <a:t>Medium Impact</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l" fontAlgn="ctr"/>
                      <a:r>
                        <a:rPr lang="en-IN" sz="1100" u="none" strike="noStrike">
                          <a:effectLst/>
                        </a:rPr>
                        <a:t>Low Impact</a:t>
                      </a:r>
                      <a:endParaRPr lang="en-IN" sz="1100" b="1"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503096753"/>
                  </a:ext>
                </a:extLst>
              </a:tr>
              <a:tr h="768806">
                <a:tc rowSpan="4">
                  <a:txBody>
                    <a:bodyPr/>
                    <a:lstStyle/>
                    <a:p>
                      <a:pPr algn="ctr" fontAlgn="ctr"/>
                      <a:r>
                        <a:rPr lang="en-IN" sz="1100" u="none" strike="noStrike">
                          <a:effectLst/>
                        </a:rPr>
                        <a:t>In Our Control</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l" fontAlgn="ctr"/>
                      <a:r>
                        <a:rPr lang="en-IN" sz="1100" u="none" strike="noStrike" dirty="0">
                          <a:effectLst/>
                        </a:rPr>
                        <a:t>- Requirements Clarity &amp;                      Delivery Delays</a:t>
                      </a:r>
                      <a:endParaRPr lang="en-IN"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l" fontAlgn="ctr"/>
                      <a:r>
                        <a:rPr lang="en-IN" sz="1100" u="none" strike="noStrike">
                          <a:effectLst/>
                        </a:rPr>
                        <a:t>- Vendor Selection Delay</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l" fontAlgn="ctr"/>
                      <a:r>
                        <a:rPr lang="en-IN" sz="1100" u="none" strike="noStrike">
                          <a:effectLst/>
                        </a:rPr>
                        <a:t>- Equipment Not Available</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589573642"/>
                  </a:ext>
                </a:extLst>
              </a:tr>
              <a:tr h="410029">
                <a:tc vMerge="1">
                  <a:txBody>
                    <a:bodyPr/>
                    <a:lstStyle/>
                    <a:p>
                      <a:endParaRPr lang="en-IN"/>
                    </a:p>
                  </a:txBody>
                  <a:tcPr/>
                </a:tc>
                <a:tc>
                  <a:txBody>
                    <a:bodyPr/>
                    <a:lstStyle/>
                    <a:p>
                      <a:pPr algn="l" fontAlgn="ctr"/>
                      <a:r>
                        <a:rPr lang="en-IN" sz="1100" u="none" strike="noStrike">
                          <a:effectLst/>
                        </a:rPr>
                        <a:t>- Delivery Delay</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l" fontAlgn="ctr"/>
                      <a:r>
                        <a:rPr lang="en-IN" sz="1100" u="none" strike="noStrike">
                          <a:effectLst/>
                        </a:rPr>
                        <a:t>- Approval Delay</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l" fontAlgn="ctr"/>
                      <a:r>
                        <a:rPr lang="en-IN" sz="1100" u="none" strike="noStrike">
                          <a:effectLst/>
                        </a:rPr>
                        <a:t>- Lack of Clarity</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611461333"/>
                  </a:ext>
                </a:extLst>
              </a:tr>
              <a:tr h="768806">
                <a:tc vMerge="1">
                  <a:txBody>
                    <a:bodyPr/>
                    <a:lstStyle/>
                    <a:p>
                      <a:endParaRPr lang="en-IN"/>
                    </a:p>
                  </a:txBody>
                  <a:tcPr/>
                </a:tc>
                <a:tc rowSpan="2">
                  <a:txBody>
                    <a:bodyPr/>
                    <a:lstStyle/>
                    <a:p>
                      <a:pPr algn="ctr" fontAlgn="ctr"/>
                      <a:r>
                        <a:rPr lang="en-IN" sz="1100" u="none" strike="noStrike" dirty="0">
                          <a:effectLst/>
                        </a:rPr>
                        <a:t> </a:t>
                      </a:r>
                      <a:endParaRPr lang="en-IN" sz="1100" b="0" i="0" u="none" strike="noStrike" dirty="0">
                        <a:solidFill>
                          <a:srgbClr val="000000"/>
                        </a:solidFill>
                        <a:effectLst/>
                        <a:latin typeface="Aptos Narrow" panose="020B0004020202020204" pitchFamily="34" charset="0"/>
                      </a:endParaRPr>
                    </a:p>
                  </a:txBody>
                  <a:tcPr marL="7620" marR="7620" marT="7620" marB="0" anchor="ctr"/>
                </a:tc>
                <a:tc rowSpan="2">
                  <a:txBody>
                    <a:bodyPr/>
                    <a:lstStyle/>
                    <a:p>
                      <a:pPr algn="ctr" fontAlgn="ctr"/>
                      <a:r>
                        <a:rPr lang="en-IN" sz="1100" u="none" strike="noStrike" dirty="0">
                          <a:effectLst/>
                        </a:rPr>
                        <a:t> </a:t>
                      </a:r>
                      <a:endParaRPr lang="en-IN"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l" fontAlgn="ctr"/>
                      <a:r>
                        <a:rPr lang="en-IN" sz="1100" u="none" strike="noStrike">
                          <a:effectLst/>
                        </a:rPr>
                        <a:t>- No KPIs, Software Issues</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499023640"/>
                  </a:ext>
                </a:extLst>
              </a:tr>
              <a:tr h="820059">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ctr"/>
                      <a:r>
                        <a:rPr lang="en-US" sz="1100" u="none" strike="noStrike">
                          <a:effectLst/>
                        </a:rPr>
                        <a:t>- Skills, SOP Not Followed, Training</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729649500"/>
                  </a:ext>
                </a:extLst>
              </a:tr>
              <a:tr h="410029">
                <a:tc>
                  <a:txBody>
                    <a:bodyPr/>
                    <a:lstStyle/>
                    <a:p>
                      <a:pPr algn="ctr" fontAlgn="ctr"/>
                      <a:r>
                        <a:rPr lang="en-IN" sz="1100" u="none" strike="noStrike">
                          <a:effectLst/>
                        </a:rPr>
                        <a:t>Out of Our Control</a:t>
                      </a:r>
                      <a:endParaRPr lang="en-IN"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l" fontAlgn="ctr"/>
                      <a:r>
                        <a:rPr lang="en-IN" sz="1100" u="none" strike="noStrike">
                          <a:effectLst/>
                        </a:rPr>
                        <a:t>- Weather Delays</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l" fontAlgn="ctr"/>
                      <a:r>
                        <a:rPr lang="en-IN" sz="1100" u="none" strike="noStrike">
                          <a:effectLst/>
                        </a:rPr>
                        <a:t>- Defects in RM</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l" fontAlgn="ctr"/>
                      <a:r>
                        <a:rPr lang="en-IN" sz="1100" u="none" strike="noStrike" dirty="0">
                          <a:effectLst/>
                        </a:rPr>
                        <a:t>- High Temperature</a:t>
                      </a:r>
                      <a:endParaRPr lang="en-IN" sz="11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96972253"/>
                  </a:ext>
                </a:extLst>
              </a:tr>
            </a:tbl>
          </a:graphicData>
        </a:graphic>
      </p:graphicFrame>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 name="Ink 3">
                <a:extLst>
                  <a:ext uri="{FF2B5EF4-FFF2-40B4-BE49-F238E27FC236}">
                    <a16:creationId xmlns:a16="http://schemas.microsoft.com/office/drawing/2014/main" id="{4D9ED2A2-55C4-3A63-0073-FCBE4001D5F2}"/>
                  </a:ext>
                </a:extLst>
              </p14:cNvPr>
              <p14:cNvContentPartPr/>
              <p14:nvPr/>
            </p14:nvContentPartPr>
            <p14:xfrm>
              <a:off x="2887920" y="2621280"/>
              <a:ext cx="360" cy="360"/>
            </p14:xfrm>
          </p:contentPart>
        </mc:Choice>
        <mc:Fallback xmlns="">
          <p:pic>
            <p:nvPicPr>
              <p:cNvPr id="4" name="Ink 3">
                <a:extLst>
                  <a:ext uri="{FF2B5EF4-FFF2-40B4-BE49-F238E27FC236}">
                    <a16:creationId xmlns:a16="http://schemas.microsoft.com/office/drawing/2014/main" id="{4D9ED2A2-55C4-3A63-0073-FCBE4001D5F2}"/>
                  </a:ext>
                </a:extLst>
              </p:cNvPr>
              <p:cNvPicPr/>
              <p:nvPr/>
            </p:nvPicPr>
            <p:blipFill>
              <a:blip r:embed="rId3"/>
              <a:stretch>
                <a:fillRect/>
              </a:stretch>
            </p:blipFill>
            <p:spPr>
              <a:xfrm>
                <a:off x="2869920" y="251328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5" name="Ink 4">
                <a:extLst>
                  <a:ext uri="{FF2B5EF4-FFF2-40B4-BE49-F238E27FC236}">
                    <a16:creationId xmlns:a16="http://schemas.microsoft.com/office/drawing/2014/main" id="{CC3F7D14-2AED-993F-2AE2-B2357DA7230B}"/>
                  </a:ext>
                </a:extLst>
              </p14:cNvPr>
              <p14:cNvContentPartPr/>
              <p14:nvPr/>
            </p14:nvContentPartPr>
            <p14:xfrm>
              <a:off x="8892360" y="4632960"/>
              <a:ext cx="360" cy="360"/>
            </p14:xfrm>
          </p:contentPart>
        </mc:Choice>
        <mc:Fallback xmlns="">
          <p:pic>
            <p:nvPicPr>
              <p:cNvPr id="5" name="Ink 4">
                <a:extLst>
                  <a:ext uri="{FF2B5EF4-FFF2-40B4-BE49-F238E27FC236}">
                    <a16:creationId xmlns:a16="http://schemas.microsoft.com/office/drawing/2014/main" id="{CC3F7D14-2AED-993F-2AE2-B2357DA7230B}"/>
                  </a:ext>
                </a:extLst>
              </p:cNvPr>
              <p:cNvPicPr/>
              <p:nvPr/>
            </p:nvPicPr>
            <p:blipFill>
              <a:blip r:embed="rId5"/>
              <a:stretch>
                <a:fillRect/>
              </a:stretch>
            </p:blipFill>
            <p:spPr>
              <a:xfrm>
                <a:off x="8874360" y="452496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8AEFDA25-1641-22DE-07C1-963E795FC3C1}"/>
                  </a:ext>
                </a:extLst>
              </p14:cNvPr>
              <p14:cNvContentPartPr/>
              <p14:nvPr/>
            </p14:nvContentPartPr>
            <p14:xfrm>
              <a:off x="7886520" y="1044120"/>
              <a:ext cx="360" cy="360"/>
            </p14:xfrm>
          </p:contentPart>
        </mc:Choice>
        <mc:Fallback xmlns="">
          <p:pic>
            <p:nvPicPr>
              <p:cNvPr id="6" name="Ink 5">
                <a:extLst>
                  <a:ext uri="{FF2B5EF4-FFF2-40B4-BE49-F238E27FC236}">
                    <a16:creationId xmlns:a16="http://schemas.microsoft.com/office/drawing/2014/main" id="{8AEFDA25-1641-22DE-07C1-963E795FC3C1}"/>
                  </a:ext>
                </a:extLst>
              </p:cNvPr>
              <p:cNvPicPr/>
              <p:nvPr/>
            </p:nvPicPr>
            <p:blipFill>
              <a:blip r:embed="rId7"/>
              <a:stretch>
                <a:fillRect/>
              </a:stretch>
            </p:blipFill>
            <p:spPr>
              <a:xfrm>
                <a:off x="7868520" y="936120"/>
                <a:ext cx="36000" cy="216000"/>
              </a:xfrm>
              <a:prstGeom prst="rect">
                <a:avLst/>
              </a:prstGeom>
            </p:spPr>
          </p:pic>
        </mc:Fallback>
      </mc:AlternateContent>
    </p:spTree>
    <p:extLst>
      <p:ext uri="{BB962C8B-B14F-4D97-AF65-F5344CB8AC3E}">
        <p14:creationId xmlns:p14="http://schemas.microsoft.com/office/powerpoint/2010/main" val="3519202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Flowchart: Document 5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38D59-4985-730C-382A-3412F679E841}"/>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Project Charter</a:t>
            </a:r>
          </a:p>
        </p:txBody>
      </p:sp>
      <p:pic>
        <p:nvPicPr>
          <p:cNvPr id="10" name="Content Placeholder 9">
            <a:extLst>
              <a:ext uri="{FF2B5EF4-FFF2-40B4-BE49-F238E27FC236}">
                <a16:creationId xmlns:a16="http://schemas.microsoft.com/office/drawing/2014/main" id="{D8B5A09E-EA5F-6DF6-BA7D-B73734E2EE10}"/>
              </a:ext>
            </a:extLst>
          </p:cNvPr>
          <p:cNvPicPr>
            <a:picLocks noGrp="1" noChangeAspect="1"/>
          </p:cNvPicPr>
          <p:nvPr>
            <p:ph idx="1"/>
          </p:nvPr>
        </p:nvPicPr>
        <p:blipFill>
          <a:blip r:embed="rId2"/>
          <a:stretch>
            <a:fillRect/>
          </a:stretch>
        </p:blipFill>
        <p:spPr>
          <a:xfrm>
            <a:off x="4611209" y="171163"/>
            <a:ext cx="7177668" cy="6495108"/>
          </a:xfrm>
          <a:prstGeom prst="rect">
            <a:avLst/>
          </a:prstGeom>
        </p:spPr>
      </p:pic>
    </p:spTree>
    <p:extLst>
      <p:ext uri="{BB962C8B-B14F-4D97-AF65-F5344CB8AC3E}">
        <p14:creationId xmlns:p14="http://schemas.microsoft.com/office/powerpoint/2010/main" val="4178443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8F3E36-B67B-6CC7-11AF-4E390CD1B0A1}"/>
              </a:ext>
            </a:extLst>
          </p:cNvPr>
          <p:cNvSpPr>
            <a:spLocks noGrp="1"/>
          </p:cNvSpPr>
          <p:nvPr>
            <p:ph type="title"/>
          </p:nvPr>
        </p:nvSpPr>
        <p:spPr>
          <a:xfrm>
            <a:off x="838200" y="365125"/>
            <a:ext cx="10515600" cy="1325563"/>
          </a:xfrm>
        </p:spPr>
        <p:txBody>
          <a:bodyPr>
            <a:normAutofit/>
          </a:bodyPr>
          <a:lstStyle/>
          <a:p>
            <a:r>
              <a:rPr lang="en-US" sz="4200" b="1">
                <a:latin typeface="+mn-lt"/>
              </a:rPr>
              <a:t>Narrow</a:t>
            </a:r>
            <a:r>
              <a:rPr lang="en-US" sz="4200" b="1"/>
              <a:t> to Root Causes – Display Your Data</a:t>
            </a:r>
            <a:endParaRPr lang="en-IN" sz="4200" b="1" dirty="0"/>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973E5666-0A43-33B9-4B98-35619A39A92E}"/>
              </a:ext>
            </a:extLst>
          </p:cNvPr>
          <p:cNvSpPr>
            <a:spLocks noGrp="1"/>
          </p:cNvSpPr>
          <p:nvPr>
            <p:ph idx="1"/>
          </p:nvPr>
        </p:nvSpPr>
        <p:spPr>
          <a:xfrm>
            <a:off x="838200" y="1807549"/>
            <a:ext cx="10515600" cy="4928616"/>
          </a:xfrm>
        </p:spPr>
        <p:txBody>
          <a:bodyPr>
            <a:normAutofit fontScale="92500" lnSpcReduction="20000"/>
          </a:bodyPr>
          <a:lstStyle/>
          <a:p>
            <a:pPr marL="0" indent="0">
              <a:buNone/>
            </a:pPr>
            <a:r>
              <a:rPr lang="en-US" sz="1200" dirty="0">
                <a:latin typeface="Arial" panose="020B0604020202020204" pitchFamily="34" charset="0"/>
                <a:cs typeface="Arial" panose="020B0604020202020204" pitchFamily="34" charset="0"/>
              </a:rPr>
              <a:t>1. </a:t>
            </a:r>
            <a:r>
              <a:rPr lang="en-US" sz="1200" b="1" dirty="0">
                <a:latin typeface="Arial" panose="020B0604020202020204" pitchFamily="34" charset="0"/>
                <a:cs typeface="Arial" panose="020B0604020202020204" pitchFamily="34" charset="0"/>
              </a:rPr>
              <a:t>Purpose of the Analysis</a:t>
            </a:r>
          </a:p>
          <a:p>
            <a:pPr marL="0" indent="0">
              <a:buNone/>
            </a:pPr>
            <a:r>
              <a:rPr lang="en-US" sz="1200" dirty="0">
                <a:latin typeface="Arial" panose="020B0604020202020204" pitchFamily="34" charset="0"/>
                <a:cs typeface="Arial" panose="020B0604020202020204" pitchFamily="34" charset="0"/>
              </a:rPr>
              <a:t>Why were Scatter Plots and Box Plots created?</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To identify key factors influencing Turnaround Time (TAT).</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To validate the root causes affecting efficiency, operational cost, and voyage revenue.</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To analyze trends and variations across different ship types.</a:t>
            </a:r>
          </a:p>
          <a:p>
            <a:pPr marL="0" indent="0">
              <a:buNone/>
            </a:pPr>
            <a:endParaRPr lang="en-US" sz="1200" dirty="0">
              <a:latin typeface="Arial" panose="020B0604020202020204" pitchFamily="34" charset="0"/>
              <a:cs typeface="Arial" panose="020B0604020202020204" pitchFamily="34" charset="0"/>
            </a:endParaRPr>
          </a:p>
          <a:p>
            <a:pPr marL="0" indent="0">
              <a:buNone/>
            </a:pPr>
            <a:r>
              <a:rPr lang="en-US" sz="1200" b="1" dirty="0">
                <a:latin typeface="Arial" panose="020B0604020202020204" pitchFamily="34" charset="0"/>
                <a:cs typeface="Arial" panose="020B0604020202020204" pitchFamily="34" charset="0"/>
              </a:rPr>
              <a:t>2. Variables Analyzed</a:t>
            </a:r>
          </a:p>
          <a:p>
            <a:pPr marL="0" indent="0">
              <a:buNone/>
            </a:pPr>
            <a:r>
              <a:rPr lang="en-US" sz="1200" dirty="0">
                <a:latin typeface="Arial" panose="020B0604020202020204" pitchFamily="34" charset="0"/>
                <a:cs typeface="Arial" panose="020B0604020202020204" pitchFamily="34" charset="0"/>
              </a:rPr>
              <a:t>What relationships are being analyzed?</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Scatter Plots show relationships between key variables, such as:</a:t>
            </a:r>
          </a:p>
          <a:p>
            <a:pPr marL="742950" lvl="1"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Efficiency vs Turnaround Time</a:t>
            </a:r>
          </a:p>
          <a:p>
            <a:pPr marL="742950" lvl="1"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Operational Cost vs Distance Traveled</a:t>
            </a:r>
          </a:p>
          <a:p>
            <a:pPr marL="742950" lvl="1"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Revenue per Voyage vs Distance Traveled</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Box Plots show variability in turnaround time, cost, and efficiency across ship types.</a:t>
            </a:r>
          </a:p>
          <a:p>
            <a:pPr marL="0" indent="0">
              <a:buNone/>
            </a:pPr>
            <a:endParaRPr lang="en-US" sz="1200" dirty="0">
              <a:latin typeface="Arial" panose="020B0604020202020204" pitchFamily="34" charset="0"/>
              <a:cs typeface="Arial" panose="020B0604020202020204" pitchFamily="34" charset="0"/>
            </a:endParaRPr>
          </a:p>
          <a:p>
            <a:pPr marL="0" indent="0">
              <a:buNone/>
            </a:pPr>
            <a:r>
              <a:rPr lang="en-US" sz="1200" b="1" dirty="0">
                <a:latin typeface="Arial" panose="020B0604020202020204" pitchFamily="34" charset="0"/>
                <a:cs typeface="Arial" panose="020B0604020202020204" pitchFamily="34" charset="0"/>
              </a:rPr>
              <a:t>3. Ship Types Considered</a:t>
            </a:r>
          </a:p>
          <a:p>
            <a:pPr marL="0" indent="0">
              <a:buNone/>
            </a:pPr>
            <a:r>
              <a:rPr lang="en-US" sz="1200" dirty="0">
                <a:latin typeface="Arial" panose="020B0604020202020204" pitchFamily="34" charset="0"/>
                <a:cs typeface="Arial" panose="020B0604020202020204" pitchFamily="34" charset="0"/>
              </a:rPr>
              <a:t>Brief description of the ship types analyzed:</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Bulk Carrier: Large ships used for carrying unpackaged bulk cargo (e.g., coal, grain).</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Container Ship: Ships that transport standardized cargo containers.</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Fish Carrier: Specialized vessels designed for transporting seafood.</a:t>
            </a:r>
          </a:p>
          <a:p>
            <a:pPr>
              <a:buFont typeface="Arial" panose="020B0604020202020204" pitchFamily="34" charset="0"/>
              <a:buChar char="•"/>
            </a:pPr>
            <a:r>
              <a:rPr lang="en-US" sz="1200" dirty="0">
                <a:latin typeface="Arial" panose="020B0604020202020204" pitchFamily="34" charset="0"/>
                <a:cs typeface="Arial" panose="020B0604020202020204" pitchFamily="34" charset="0"/>
              </a:rPr>
              <a:t>Tanker: Ships used for transporting liquid cargo (e.g., oil, chemicals).</a:t>
            </a:r>
          </a:p>
          <a:p>
            <a:pPr marL="0" indent="0">
              <a:buNone/>
            </a:pPr>
            <a:endParaRPr lang="en-US" sz="700" dirty="0">
              <a:latin typeface="Arial" panose="020B0604020202020204" pitchFamily="34" charset="0"/>
              <a:cs typeface="Arial" panose="020B0604020202020204" pitchFamily="34" charset="0"/>
            </a:endParaRPr>
          </a:p>
          <a:p>
            <a:pPr marL="514350" indent="-514350">
              <a:buFont typeface="+mj-lt"/>
              <a:buAutoNum type="arabicPeriod"/>
            </a:pPr>
            <a:endParaRPr lang="en-IN" sz="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2987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A1AF38-8DB5-3861-A1F4-0578F36813B3}"/>
              </a:ext>
            </a:extLst>
          </p:cNvPr>
          <p:cNvSpPr>
            <a:spLocks noGrp="1"/>
          </p:cNvSpPr>
          <p:nvPr>
            <p:ph idx="4294967295"/>
          </p:nvPr>
        </p:nvSpPr>
        <p:spPr>
          <a:xfrm>
            <a:off x="285533" y="815220"/>
            <a:ext cx="10515600" cy="4351338"/>
          </a:xfrm>
        </p:spPr>
        <p:txBody>
          <a:bodyPr/>
          <a:lstStyle/>
          <a:p>
            <a:pPr marL="0" indent="0">
              <a:buNone/>
            </a:pPr>
            <a:r>
              <a:rPr lang="en-US" sz="1400" b="1" dirty="0">
                <a:latin typeface="Arial" panose="020B0604020202020204" pitchFamily="34" charset="0"/>
                <a:cs typeface="Arial" panose="020B0604020202020204" pitchFamily="34" charset="0"/>
              </a:rPr>
              <a:t>4. Expected Outcome</a:t>
            </a:r>
          </a:p>
          <a:p>
            <a:pPr marL="0" indent="0">
              <a:buNone/>
            </a:pPr>
            <a:r>
              <a:rPr lang="en-US" sz="1400" dirty="0">
                <a:latin typeface="Arial" panose="020B0604020202020204" pitchFamily="34" charset="0"/>
                <a:cs typeface="Arial" panose="020B0604020202020204" pitchFamily="34" charset="0"/>
              </a:rPr>
              <a:t>What insights are expected from these analyses?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Identify which ship type has the highest turnaround time.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Determine whether efficiency, operational cost, or voyage revenue significantly impact TAT.</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Highlight which ship type requires process improvements.</a:t>
            </a:r>
          </a:p>
          <a:p>
            <a:pPr marL="0" indent="0">
              <a:buNone/>
            </a:pPr>
            <a:endParaRPr lang="en-IN" dirty="0"/>
          </a:p>
        </p:txBody>
      </p:sp>
    </p:spTree>
    <p:extLst>
      <p:ext uri="{BB962C8B-B14F-4D97-AF65-F5344CB8AC3E}">
        <p14:creationId xmlns:p14="http://schemas.microsoft.com/office/powerpoint/2010/main" val="487574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026E0-83E2-72AE-9139-66DD4AFE6785}"/>
              </a:ext>
            </a:extLst>
          </p:cNvPr>
          <p:cNvSpPr>
            <a:spLocks noGrp="1"/>
          </p:cNvSpPr>
          <p:nvPr>
            <p:ph type="title"/>
          </p:nvPr>
        </p:nvSpPr>
        <p:spPr>
          <a:xfrm>
            <a:off x="838200" y="365125"/>
            <a:ext cx="10515600" cy="785495"/>
          </a:xfrm>
        </p:spPr>
        <p:txBody>
          <a:bodyPr>
            <a:normAutofit/>
          </a:bodyPr>
          <a:lstStyle/>
          <a:p>
            <a:pPr algn="ctr"/>
            <a:r>
              <a:rPr lang="en-US" sz="2400" b="1" dirty="0"/>
              <a:t>Scatter Plots – Relationship Analysis (Grouped by Ship Type)</a:t>
            </a:r>
            <a:endParaRPr lang="en-IN" sz="2400" b="1" dirty="0"/>
          </a:p>
        </p:txBody>
      </p:sp>
      <p:sp>
        <p:nvSpPr>
          <p:cNvPr id="3" name="Content Placeholder 2">
            <a:extLst>
              <a:ext uri="{FF2B5EF4-FFF2-40B4-BE49-F238E27FC236}">
                <a16:creationId xmlns:a16="http://schemas.microsoft.com/office/drawing/2014/main" id="{E7EF8474-026F-8B92-8EE5-7189E5933FDC}"/>
              </a:ext>
            </a:extLst>
          </p:cNvPr>
          <p:cNvSpPr>
            <a:spLocks noGrp="1"/>
          </p:cNvSpPr>
          <p:nvPr>
            <p:ph idx="1"/>
          </p:nvPr>
        </p:nvSpPr>
        <p:spPr>
          <a:xfrm>
            <a:off x="348615" y="1028946"/>
            <a:ext cx="11033760" cy="5216843"/>
          </a:xfrm>
        </p:spPr>
        <p:txBody>
          <a:bodyPr>
            <a:normAutofit/>
          </a:bodyPr>
          <a:lstStyle/>
          <a:p>
            <a:pPr marL="0" indent="0">
              <a:buNone/>
            </a:pPr>
            <a:r>
              <a:rPr lang="en-IN" sz="2000" b="1" dirty="0"/>
              <a:t>Bulk Carrier</a:t>
            </a:r>
          </a:p>
          <a:p>
            <a:pPr marL="0" indent="0">
              <a:buNone/>
            </a:pPr>
            <a:endParaRPr lang="en-IN" sz="2000" dirty="0"/>
          </a:p>
        </p:txBody>
      </p:sp>
      <p:pic>
        <p:nvPicPr>
          <p:cNvPr id="5" name="Picture 4">
            <a:extLst>
              <a:ext uri="{FF2B5EF4-FFF2-40B4-BE49-F238E27FC236}">
                <a16:creationId xmlns:a16="http://schemas.microsoft.com/office/drawing/2014/main" id="{7AF6CF98-DA28-A2E2-3C10-44A38C2AF528}"/>
              </a:ext>
            </a:extLst>
          </p:cNvPr>
          <p:cNvPicPr>
            <a:picLocks noChangeAspect="1"/>
          </p:cNvPicPr>
          <p:nvPr/>
        </p:nvPicPr>
        <p:blipFill>
          <a:blip r:embed="rId2"/>
          <a:stretch>
            <a:fillRect/>
          </a:stretch>
        </p:blipFill>
        <p:spPr>
          <a:xfrm>
            <a:off x="205740" y="1471930"/>
            <a:ext cx="3368040" cy="2623820"/>
          </a:xfrm>
          <a:prstGeom prst="rect">
            <a:avLst/>
          </a:prstGeom>
        </p:spPr>
      </p:pic>
      <p:pic>
        <p:nvPicPr>
          <p:cNvPr id="7" name="Picture 6">
            <a:extLst>
              <a:ext uri="{FF2B5EF4-FFF2-40B4-BE49-F238E27FC236}">
                <a16:creationId xmlns:a16="http://schemas.microsoft.com/office/drawing/2014/main" id="{2AE4C074-3A6C-4343-F573-5CE69B7A6BDC}"/>
              </a:ext>
            </a:extLst>
          </p:cNvPr>
          <p:cNvPicPr>
            <a:picLocks noChangeAspect="1"/>
          </p:cNvPicPr>
          <p:nvPr/>
        </p:nvPicPr>
        <p:blipFill>
          <a:blip r:embed="rId3"/>
          <a:stretch>
            <a:fillRect/>
          </a:stretch>
        </p:blipFill>
        <p:spPr>
          <a:xfrm>
            <a:off x="3931920" y="1471930"/>
            <a:ext cx="3307080" cy="2623820"/>
          </a:xfrm>
          <a:prstGeom prst="rect">
            <a:avLst/>
          </a:prstGeom>
        </p:spPr>
      </p:pic>
      <p:pic>
        <p:nvPicPr>
          <p:cNvPr id="9" name="Picture 8">
            <a:extLst>
              <a:ext uri="{FF2B5EF4-FFF2-40B4-BE49-F238E27FC236}">
                <a16:creationId xmlns:a16="http://schemas.microsoft.com/office/drawing/2014/main" id="{375768B3-5377-2C30-08B9-DC23444B1970}"/>
              </a:ext>
            </a:extLst>
          </p:cNvPr>
          <p:cNvPicPr>
            <a:picLocks noChangeAspect="1"/>
          </p:cNvPicPr>
          <p:nvPr/>
        </p:nvPicPr>
        <p:blipFill>
          <a:blip r:embed="rId4"/>
          <a:stretch>
            <a:fillRect/>
          </a:stretch>
        </p:blipFill>
        <p:spPr>
          <a:xfrm>
            <a:off x="7569118" y="1496429"/>
            <a:ext cx="3956132" cy="2637421"/>
          </a:xfrm>
          <a:prstGeom prst="rect">
            <a:avLst/>
          </a:prstGeom>
        </p:spPr>
      </p:pic>
      <p:sp>
        <p:nvSpPr>
          <p:cNvPr id="10" name="TextBox 9">
            <a:extLst>
              <a:ext uri="{FF2B5EF4-FFF2-40B4-BE49-F238E27FC236}">
                <a16:creationId xmlns:a16="http://schemas.microsoft.com/office/drawing/2014/main" id="{C8285F98-C296-10A7-CDFA-81DC96A6EBE7}"/>
              </a:ext>
            </a:extLst>
          </p:cNvPr>
          <p:cNvSpPr txBox="1"/>
          <p:nvPr/>
        </p:nvSpPr>
        <p:spPr>
          <a:xfrm>
            <a:off x="205740" y="4349294"/>
            <a:ext cx="3307080" cy="1600438"/>
          </a:xfrm>
          <a:prstGeom prst="rect">
            <a:avLst/>
          </a:prstGeom>
          <a:noFill/>
        </p:spPr>
        <p:txBody>
          <a:bodyPr wrap="square" rtlCol="0">
            <a:spAutoFit/>
          </a:bodyPr>
          <a:lstStyle/>
          <a:p>
            <a:pPr algn="ctr"/>
            <a:r>
              <a:rPr lang="en-US" sz="1600" dirty="0"/>
              <a:t>No significant correlation; cost remains variable with distance indicating other factors (like fuel price fluctuations or maintenance costs) influence cost more than distance</a:t>
            </a:r>
            <a:r>
              <a:rPr lang="en-US" dirty="0"/>
              <a:t>.</a:t>
            </a:r>
            <a:endParaRPr lang="en-IN" dirty="0"/>
          </a:p>
        </p:txBody>
      </p:sp>
      <p:sp>
        <p:nvSpPr>
          <p:cNvPr id="11" name="TextBox 10">
            <a:extLst>
              <a:ext uri="{FF2B5EF4-FFF2-40B4-BE49-F238E27FC236}">
                <a16:creationId xmlns:a16="http://schemas.microsoft.com/office/drawing/2014/main" id="{33C75C6F-572F-C812-0A95-37F1F5D8C965}"/>
              </a:ext>
            </a:extLst>
          </p:cNvPr>
          <p:cNvSpPr txBox="1"/>
          <p:nvPr/>
        </p:nvSpPr>
        <p:spPr>
          <a:xfrm>
            <a:off x="3974783" y="4335160"/>
            <a:ext cx="3307080" cy="1323439"/>
          </a:xfrm>
          <a:prstGeom prst="rect">
            <a:avLst/>
          </a:prstGeom>
          <a:noFill/>
        </p:spPr>
        <p:txBody>
          <a:bodyPr wrap="square" rtlCol="0">
            <a:spAutoFit/>
          </a:bodyPr>
          <a:lstStyle/>
          <a:p>
            <a:r>
              <a:rPr lang="en-US" sz="1600" dirty="0"/>
              <a:t>Weak inverse relationship; efficiency slightly decreases as distance increases, possibly due to fuel consumption inefficiencies over long trips.</a:t>
            </a:r>
            <a:endParaRPr lang="en-IN" sz="1600" dirty="0"/>
          </a:p>
        </p:txBody>
      </p:sp>
      <p:sp>
        <p:nvSpPr>
          <p:cNvPr id="12" name="TextBox 11">
            <a:extLst>
              <a:ext uri="{FF2B5EF4-FFF2-40B4-BE49-F238E27FC236}">
                <a16:creationId xmlns:a16="http://schemas.microsoft.com/office/drawing/2014/main" id="{0D2D226F-1E8C-CC89-B36F-34D2B77A70D3}"/>
              </a:ext>
            </a:extLst>
          </p:cNvPr>
          <p:cNvSpPr txBox="1"/>
          <p:nvPr/>
        </p:nvSpPr>
        <p:spPr>
          <a:xfrm>
            <a:off x="7467600" y="4330858"/>
            <a:ext cx="4057650" cy="830997"/>
          </a:xfrm>
          <a:prstGeom prst="rect">
            <a:avLst/>
          </a:prstGeom>
          <a:noFill/>
        </p:spPr>
        <p:txBody>
          <a:bodyPr wrap="square" rtlCol="0">
            <a:spAutoFit/>
          </a:bodyPr>
          <a:lstStyle/>
          <a:p>
            <a:r>
              <a:rPr lang="en-US" sz="1600" dirty="0"/>
              <a:t>Weak positive correlation; longer voyages tend to generate slightly higher revenue, but the impact is small.</a:t>
            </a:r>
            <a:endParaRPr lang="en-IN" sz="1600" dirty="0"/>
          </a:p>
        </p:txBody>
      </p:sp>
      <p:sp>
        <p:nvSpPr>
          <p:cNvPr id="4" name="TextBox 3">
            <a:extLst>
              <a:ext uri="{FF2B5EF4-FFF2-40B4-BE49-F238E27FC236}">
                <a16:creationId xmlns:a16="http://schemas.microsoft.com/office/drawing/2014/main" id="{2DDFD832-4BDC-2CDE-76CC-B91C30743FDF}"/>
              </a:ext>
            </a:extLst>
          </p:cNvPr>
          <p:cNvSpPr txBox="1"/>
          <p:nvPr/>
        </p:nvSpPr>
        <p:spPr>
          <a:xfrm>
            <a:off x="348615" y="6047365"/>
            <a:ext cx="10693011" cy="646331"/>
          </a:xfrm>
          <a:prstGeom prst="rect">
            <a:avLst/>
          </a:prstGeom>
          <a:noFill/>
        </p:spPr>
        <p:txBody>
          <a:bodyPr wrap="square" rtlCol="0">
            <a:spAutoFit/>
          </a:bodyPr>
          <a:lstStyle/>
          <a:p>
            <a:r>
              <a:rPr lang="en-US" dirty="0"/>
              <a:t>We analyzed ship types separately to understand how </a:t>
            </a:r>
            <a:r>
              <a:rPr lang="en-US" b="1" dirty="0"/>
              <a:t>distance traveled</a:t>
            </a:r>
            <a:r>
              <a:rPr lang="en-US" dirty="0"/>
              <a:t> impacts </a:t>
            </a:r>
            <a:r>
              <a:rPr lang="en-US" b="1" dirty="0"/>
              <a:t>operational cost, efficiency, and revenue</a:t>
            </a:r>
            <a:r>
              <a:rPr lang="en-US" dirty="0"/>
              <a:t> for each category</a:t>
            </a:r>
            <a:endParaRPr lang="en-IN" dirty="0"/>
          </a:p>
        </p:txBody>
      </p:sp>
      <p:sp>
        <p:nvSpPr>
          <p:cNvPr id="6" name="Rectangle 5">
            <a:extLst>
              <a:ext uri="{FF2B5EF4-FFF2-40B4-BE49-F238E27FC236}">
                <a16:creationId xmlns:a16="http://schemas.microsoft.com/office/drawing/2014/main" id="{B595A43C-7CEA-894A-87F4-375D7A157CC7}"/>
              </a:ext>
            </a:extLst>
          </p:cNvPr>
          <p:cNvSpPr/>
          <p:nvPr/>
        </p:nvSpPr>
        <p:spPr>
          <a:xfrm>
            <a:off x="277177" y="6046293"/>
            <a:ext cx="11566208" cy="66697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Tree>
    <p:extLst>
      <p:ext uri="{BB962C8B-B14F-4D97-AF65-F5344CB8AC3E}">
        <p14:creationId xmlns:p14="http://schemas.microsoft.com/office/powerpoint/2010/main" val="139385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6F960D-1DE3-52E6-9067-D29462092BA8}"/>
              </a:ext>
            </a:extLst>
          </p:cNvPr>
          <p:cNvSpPr>
            <a:spLocks noGrp="1"/>
          </p:cNvSpPr>
          <p:nvPr>
            <p:ph type="title"/>
          </p:nvPr>
        </p:nvSpPr>
        <p:spPr>
          <a:xfrm>
            <a:off x="247650" y="356555"/>
            <a:ext cx="10515600" cy="606425"/>
          </a:xfrm>
        </p:spPr>
        <p:txBody>
          <a:bodyPr>
            <a:noAutofit/>
          </a:bodyPr>
          <a:lstStyle/>
          <a:p>
            <a:r>
              <a:rPr lang="en-IN" sz="2400" b="1" dirty="0"/>
              <a:t>Container Ship</a:t>
            </a:r>
          </a:p>
        </p:txBody>
      </p:sp>
      <p:pic>
        <p:nvPicPr>
          <p:cNvPr id="10" name="Content Placeholder 9">
            <a:extLst>
              <a:ext uri="{FF2B5EF4-FFF2-40B4-BE49-F238E27FC236}">
                <a16:creationId xmlns:a16="http://schemas.microsoft.com/office/drawing/2014/main" id="{04B54E87-EA37-AC8A-7758-6BC537914532}"/>
              </a:ext>
            </a:extLst>
          </p:cNvPr>
          <p:cNvPicPr>
            <a:picLocks noGrp="1" noChangeAspect="1"/>
          </p:cNvPicPr>
          <p:nvPr>
            <p:ph idx="1"/>
          </p:nvPr>
        </p:nvPicPr>
        <p:blipFill>
          <a:blip r:embed="rId2"/>
          <a:stretch>
            <a:fillRect/>
          </a:stretch>
        </p:blipFill>
        <p:spPr>
          <a:xfrm>
            <a:off x="247650" y="962980"/>
            <a:ext cx="4000500" cy="2667000"/>
          </a:xfrm>
        </p:spPr>
      </p:pic>
      <p:pic>
        <p:nvPicPr>
          <p:cNvPr id="12" name="Picture 11">
            <a:extLst>
              <a:ext uri="{FF2B5EF4-FFF2-40B4-BE49-F238E27FC236}">
                <a16:creationId xmlns:a16="http://schemas.microsoft.com/office/drawing/2014/main" id="{B835AA99-ECD9-37A1-5834-09DB0456477A}"/>
              </a:ext>
            </a:extLst>
          </p:cNvPr>
          <p:cNvPicPr>
            <a:picLocks noChangeAspect="1"/>
          </p:cNvPicPr>
          <p:nvPr/>
        </p:nvPicPr>
        <p:blipFill>
          <a:blip r:embed="rId3"/>
          <a:stretch>
            <a:fillRect/>
          </a:stretch>
        </p:blipFill>
        <p:spPr>
          <a:xfrm>
            <a:off x="4491037" y="962980"/>
            <a:ext cx="3905248" cy="2684137"/>
          </a:xfrm>
          <a:prstGeom prst="rect">
            <a:avLst/>
          </a:prstGeom>
        </p:spPr>
      </p:pic>
      <p:pic>
        <p:nvPicPr>
          <p:cNvPr id="14" name="Picture 13">
            <a:extLst>
              <a:ext uri="{FF2B5EF4-FFF2-40B4-BE49-F238E27FC236}">
                <a16:creationId xmlns:a16="http://schemas.microsoft.com/office/drawing/2014/main" id="{569748F3-B148-9675-6BBA-6F0F08A34D89}"/>
              </a:ext>
            </a:extLst>
          </p:cNvPr>
          <p:cNvPicPr>
            <a:picLocks noChangeAspect="1"/>
          </p:cNvPicPr>
          <p:nvPr/>
        </p:nvPicPr>
        <p:blipFill>
          <a:blip r:embed="rId4"/>
          <a:stretch>
            <a:fillRect/>
          </a:stretch>
        </p:blipFill>
        <p:spPr>
          <a:xfrm>
            <a:off x="8562973" y="971548"/>
            <a:ext cx="3557589" cy="2667000"/>
          </a:xfrm>
          <a:prstGeom prst="rect">
            <a:avLst/>
          </a:prstGeom>
        </p:spPr>
      </p:pic>
      <p:sp>
        <p:nvSpPr>
          <p:cNvPr id="15" name="TextBox 14">
            <a:extLst>
              <a:ext uri="{FF2B5EF4-FFF2-40B4-BE49-F238E27FC236}">
                <a16:creationId xmlns:a16="http://schemas.microsoft.com/office/drawing/2014/main" id="{C5A9E6F2-4C59-112F-E9E3-6E166C64AFA0}"/>
              </a:ext>
            </a:extLst>
          </p:cNvPr>
          <p:cNvSpPr txBox="1"/>
          <p:nvPr/>
        </p:nvSpPr>
        <p:spPr>
          <a:xfrm>
            <a:off x="180975" y="3800475"/>
            <a:ext cx="4000500" cy="584775"/>
          </a:xfrm>
          <a:prstGeom prst="rect">
            <a:avLst/>
          </a:prstGeom>
          <a:noFill/>
        </p:spPr>
        <p:txBody>
          <a:bodyPr wrap="square" rtlCol="0">
            <a:spAutoFit/>
          </a:bodyPr>
          <a:lstStyle/>
          <a:p>
            <a:r>
              <a:rPr lang="en-US" sz="1600" dirty="0"/>
              <a:t>Weak negative correlation; cost slightly decreases with distance.</a:t>
            </a:r>
            <a:endParaRPr lang="en-IN" sz="1600" dirty="0"/>
          </a:p>
        </p:txBody>
      </p:sp>
      <p:sp>
        <p:nvSpPr>
          <p:cNvPr id="16" name="TextBox 15">
            <a:extLst>
              <a:ext uri="{FF2B5EF4-FFF2-40B4-BE49-F238E27FC236}">
                <a16:creationId xmlns:a16="http://schemas.microsoft.com/office/drawing/2014/main" id="{07561F58-485E-0F4E-113D-CD61B1B9931A}"/>
              </a:ext>
            </a:extLst>
          </p:cNvPr>
          <p:cNvSpPr txBox="1"/>
          <p:nvPr/>
        </p:nvSpPr>
        <p:spPr>
          <a:xfrm>
            <a:off x="4491037" y="3800475"/>
            <a:ext cx="3905248" cy="584775"/>
          </a:xfrm>
          <a:prstGeom prst="rect">
            <a:avLst/>
          </a:prstGeom>
          <a:noFill/>
        </p:spPr>
        <p:txBody>
          <a:bodyPr wrap="square" rtlCol="0">
            <a:spAutoFit/>
          </a:bodyPr>
          <a:lstStyle/>
          <a:p>
            <a:r>
              <a:rPr lang="en-US" sz="1600" dirty="0"/>
              <a:t>No significant relationship; power remains stable across distances.</a:t>
            </a:r>
            <a:endParaRPr lang="en-IN" sz="1600" dirty="0"/>
          </a:p>
        </p:txBody>
      </p:sp>
      <p:sp>
        <p:nvSpPr>
          <p:cNvPr id="17" name="TextBox 16">
            <a:extLst>
              <a:ext uri="{FF2B5EF4-FFF2-40B4-BE49-F238E27FC236}">
                <a16:creationId xmlns:a16="http://schemas.microsoft.com/office/drawing/2014/main" id="{E1E7703B-F0F6-43E3-93B7-34E0DB321B0A}"/>
              </a:ext>
            </a:extLst>
          </p:cNvPr>
          <p:cNvSpPr txBox="1"/>
          <p:nvPr/>
        </p:nvSpPr>
        <p:spPr>
          <a:xfrm>
            <a:off x="8562973" y="3800475"/>
            <a:ext cx="3557589" cy="615553"/>
          </a:xfrm>
          <a:prstGeom prst="rect">
            <a:avLst/>
          </a:prstGeom>
          <a:noFill/>
        </p:spPr>
        <p:txBody>
          <a:bodyPr wrap="square" rtlCol="0">
            <a:spAutoFit/>
          </a:bodyPr>
          <a:lstStyle/>
          <a:p>
            <a:r>
              <a:rPr lang="en-US" sz="1600" dirty="0"/>
              <a:t>Weak positive trend; revenue slightly increases with distance</a:t>
            </a:r>
            <a:r>
              <a:rPr lang="en-US" dirty="0"/>
              <a:t>.</a:t>
            </a:r>
            <a:endParaRPr lang="en-IN" dirty="0"/>
          </a:p>
        </p:txBody>
      </p:sp>
    </p:spTree>
    <p:extLst>
      <p:ext uri="{BB962C8B-B14F-4D97-AF65-F5344CB8AC3E}">
        <p14:creationId xmlns:p14="http://schemas.microsoft.com/office/powerpoint/2010/main" val="4002399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5043-EE92-E2F3-4D0D-5B23D0905500}"/>
              </a:ext>
            </a:extLst>
          </p:cNvPr>
          <p:cNvSpPr>
            <a:spLocks noGrp="1"/>
          </p:cNvSpPr>
          <p:nvPr>
            <p:ph type="title"/>
          </p:nvPr>
        </p:nvSpPr>
        <p:spPr>
          <a:xfrm>
            <a:off x="838200" y="365125"/>
            <a:ext cx="10515600" cy="777875"/>
          </a:xfrm>
        </p:spPr>
        <p:txBody>
          <a:bodyPr>
            <a:normAutofit/>
          </a:bodyPr>
          <a:lstStyle/>
          <a:p>
            <a:r>
              <a:rPr lang="en-IN" sz="2400" b="1" dirty="0"/>
              <a:t>Fish Carrier </a:t>
            </a:r>
          </a:p>
        </p:txBody>
      </p:sp>
      <p:pic>
        <p:nvPicPr>
          <p:cNvPr id="5" name="Content Placeholder 4">
            <a:extLst>
              <a:ext uri="{FF2B5EF4-FFF2-40B4-BE49-F238E27FC236}">
                <a16:creationId xmlns:a16="http://schemas.microsoft.com/office/drawing/2014/main" id="{80F60896-35FA-647F-B36D-CFD3FAA4AB8A}"/>
              </a:ext>
            </a:extLst>
          </p:cNvPr>
          <p:cNvPicPr>
            <a:picLocks noGrp="1" noChangeAspect="1"/>
          </p:cNvPicPr>
          <p:nvPr>
            <p:ph idx="1"/>
          </p:nvPr>
        </p:nvPicPr>
        <p:blipFill>
          <a:blip r:embed="rId2"/>
          <a:stretch>
            <a:fillRect/>
          </a:stretch>
        </p:blipFill>
        <p:spPr>
          <a:xfrm>
            <a:off x="200025" y="1143000"/>
            <a:ext cx="4010025" cy="2673350"/>
          </a:xfrm>
        </p:spPr>
      </p:pic>
      <p:pic>
        <p:nvPicPr>
          <p:cNvPr id="7" name="Picture 6">
            <a:extLst>
              <a:ext uri="{FF2B5EF4-FFF2-40B4-BE49-F238E27FC236}">
                <a16:creationId xmlns:a16="http://schemas.microsoft.com/office/drawing/2014/main" id="{0ECDC677-0189-5F6B-FA0A-FBF6478F4458}"/>
              </a:ext>
            </a:extLst>
          </p:cNvPr>
          <p:cNvPicPr>
            <a:picLocks noChangeAspect="1"/>
          </p:cNvPicPr>
          <p:nvPr/>
        </p:nvPicPr>
        <p:blipFill>
          <a:blip r:embed="rId3"/>
          <a:stretch>
            <a:fillRect/>
          </a:stretch>
        </p:blipFill>
        <p:spPr>
          <a:xfrm>
            <a:off x="4398169" y="1143000"/>
            <a:ext cx="4010025" cy="2673350"/>
          </a:xfrm>
          <a:prstGeom prst="rect">
            <a:avLst/>
          </a:prstGeom>
        </p:spPr>
      </p:pic>
      <p:pic>
        <p:nvPicPr>
          <p:cNvPr id="9" name="Picture 8">
            <a:extLst>
              <a:ext uri="{FF2B5EF4-FFF2-40B4-BE49-F238E27FC236}">
                <a16:creationId xmlns:a16="http://schemas.microsoft.com/office/drawing/2014/main" id="{BE43BBBB-F79D-22F7-5933-DBD632583FB8}"/>
              </a:ext>
            </a:extLst>
          </p:cNvPr>
          <p:cNvPicPr>
            <a:picLocks noChangeAspect="1"/>
          </p:cNvPicPr>
          <p:nvPr/>
        </p:nvPicPr>
        <p:blipFill>
          <a:blip r:embed="rId4"/>
          <a:stretch>
            <a:fillRect/>
          </a:stretch>
        </p:blipFill>
        <p:spPr>
          <a:xfrm>
            <a:off x="8591550" y="1142999"/>
            <a:ext cx="3600450" cy="2673349"/>
          </a:xfrm>
          <a:prstGeom prst="rect">
            <a:avLst/>
          </a:prstGeom>
        </p:spPr>
      </p:pic>
      <p:sp>
        <p:nvSpPr>
          <p:cNvPr id="10" name="TextBox 9">
            <a:extLst>
              <a:ext uri="{FF2B5EF4-FFF2-40B4-BE49-F238E27FC236}">
                <a16:creationId xmlns:a16="http://schemas.microsoft.com/office/drawing/2014/main" id="{8865FD78-42F2-751C-B6F6-DE26EB787E77}"/>
              </a:ext>
            </a:extLst>
          </p:cNvPr>
          <p:cNvSpPr txBox="1"/>
          <p:nvPr/>
        </p:nvSpPr>
        <p:spPr>
          <a:xfrm>
            <a:off x="200025" y="3914775"/>
            <a:ext cx="4010025" cy="584775"/>
          </a:xfrm>
          <a:prstGeom prst="rect">
            <a:avLst/>
          </a:prstGeom>
          <a:noFill/>
        </p:spPr>
        <p:txBody>
          <a:bodyPr wrap="square" rtlCol="0">
            <a:spAutoFit/>
          </a:bodyPr>
          <a:lstStyle/>
          <a:p>
            <a:r>
              <a:rPr lang="en-US" sz="1600" dirty="0"/>
              <a:t>Weak positive correlation; cost slightly increases with distance.</a:t>
            </a:r>
            <a:endParaRPr lang="en-IN" sz="1600" dirty="0"/>
          </a:p>
        </p:txBody>
      </p:sp>
      <p:sp>
        <p:nvSpPr>
          <p:cNvPr id="11" name="TextBox 10">
            <a:extLst>
              <a:ext uri="{FF2B5EF4-FFF2-40B4-BE49-F238E27FC236}">
                <a16:creationId xmlns:a16="http://schemas.microsoft.com/office/drawing/2014/main" id="{96B09C6E-D340-9C31-5AE7-3EA90B516A95}"/>
              </a:ext>
            </a:extLst>
          </p:cNvPr>
          <p:cNvSpPr txBox="1"/>
          <p:nvPr/>
        </p:nvSpPr>
        <p:spPr>
          <a:xfrm>
            <a:off x="4398169" y="3914775"/>
            <a:ext cx="4010025" cy="584775"/>
          </a:xfrm>
          <a:prstGeom prst="rect">
            <a:avLst/>
          </a:prstGeom>
          <a:noFill/>
        </p:spPr>
        <p:txBody>
          <a:bodyPr wrap="square" rtlCol="0">
            <a:spAutoFit/>
          </a:bodyPr>
          <a:lstStyle/>
          <a:p>
            <a:r>
              <a:rPr lang="en-US" sz="1600" dirty="0"/>
              <a:t>No significant relationship; efficiency remains stable across distances.</a:t>
            </a:r>
            <a:endParaRPr lang="en-IN" sz="1600" dirty="0"/>
          </a:p>
        </p:txBody>
      </p:sp>
      <p:sp>
        <p:nvSpPr>
          <p:cNvPr id="12" name="TextBox 11">
            <a:extLst>
              <a:ext uri="{FF2B5EF4-FFF2-40B4-BE49-F238E27FC236}">
                <a16:creationId xmlns:a16="http://schemas.microsoft.com/office/drawing/2014/main" id="{BF87BF06-C7A3-53D3-6F33-780DF2E20D32}"/>
              </a:ext>
            </a:extLst>
          </p:cNvPr>
          <p:cNvSpPr txBox="1"/>
          <p:nvPr/>
        </p:nvSpPr>
        <p:spPr>
          <a:xfrm>
            <a:off x="8591550" y="3914775"/>
            <a:ext cx="3495675" cy="615553"/>
          </a:xfrm>
          <a:prstGeom prst="rect">
            <a:avLst/>
          </a:prstGeom>
          <a:noFill/>
        </p:spPr>
        <p:txBody>
          <a:bodyPr wrap="square" rtlCol="0">
            <a:spAutoFit/>
          </a:bodyPr>
          <a:lstStyle/>
          <a:p>
            <a:r>
              <a:rPr lang="en-US" sz="1600" dirty="0"/>
              <a:t>Weak positive trend; revenue slightly increases with distance</a:t>
            </a:r>
            <a:r>
              <a:rPr lang="en-US" dirty="0"/>
              <a:t>.</a:t>
            </a:r>
            <a:endParaRPr lang="en-IN" dirty="0"/>
          </a:p>
        </p:txBody>
      </p:sp>
    </p:spTree>
    <p:extLst>
      <p:ext uri="{BB962C8B-B14F-4D97-AF65-F5344CB8AC3E}">
        <p14:creationId xmlns:p14="http://schemas.microsoft.com/office/powerpoint/2010/main" val="2503638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6D47-FF41-C6B5-607D-DDB3E9A96121}"/>
              </a:ext>
            </a:extLst>
          </p:cNvPr>
          <p:cNvSpPr>
            <a:spLocks noGrp="1"/>
          </p:cNvSpPr>
          <p:nvPr>
            <p:ph type="title"/>
          </p:nvPr>
        </p:nvSpPr>
        <p:spPr>
          <a:xfrm>
            <a:off x="838200" y="365126"/>
            <a:ext cx="10515600" cy="787400"/>
          </a:xfrm>
        </p:spPr>
        <p:txBody>
          <a:bodyPr>
            <a:normAutofit/>
          </a:bodyPr>
          <a:lstStyle/>
          <a:p>
            <a:r>
              <a:rPr lang="en-IN" sz="2800" b="1" dirty="0"/>
              <a:t>Tanker</a:t>
            </a:r>
            <a:r>
              <a:rPr lang="en-IN" sz="2800" dirty="0"/>
              <a:t> </a:t>
            </a:r>
          </a:p>
        </p:txBody>
      </p:sp>
      <p:pic>
        <p:nvPicPr>
          <p:cNvPr id="5" name="Content Placeholder 4">
            <a:extLst>
              <a:ext uri="{FF2B5EF4-FFF2-40B4-BE49-F238E27FC236}">
                <a16:creationId xmlns:a16="http://schemas.microsoft.com/office/drawing/2014/main" id="{AC9B4C47-8838-43C1-62B5-4C833D90B85F}"/>
              </a:ext>
            </a:extLst>
          </p:cNvPr>
          <p:cNvPicPr>
            <a:picLocks noGrp="1" noChangeAspect="1"/>
          </p:cNvPicPr>
          <p:nvPr>
            <p:ph idx="1"/>
          </p:nvPr>
        </p:nvPicPr>
        <p:blipFill>
          <a:blip r:embed="rId2"/>
          <a:stretch>
            <a:fillRect/>
          </a:stretch>
        </p:blipFill>
        <p:spPr>
          <a:xfrm>
            <a:off x="285750" y="1152526"/>
            <a:ext cx="4019550" cy="2679700"/>
          </a:xfrm>
        </p:spPr>
      </p:pic>
      <p:pic>
        <p:nvPicPr>
          <p:cNvPr id="7" name="Picture 6">
            <a:extLst>
              <a:ext uri="{FF2B5EF4-FFF2-40B4-BE49-F238E27FC236}">
                <a16:creationId xmlns:a16="http://schemas.microsoft.com/office/drawing/2014/main" id="{EA2598DD-AFC4-AED0-052A-3B46E2651C62}"/>
              </a:ext>
            </a:extLst>
          </p:cNvPr>
          <p:cNvPicPr>
            <a:picLocks noChangeAspect="1"/>
          </p:cNvPicPr>
          <p:nvPr/>
        </p:nvPicPr>
        <p:blipFill>
          <a:blip r:embed="rId3"/>
          <a:stretch>
            <a:fillRect/>
          </a:stretch>
        </p:blipFill>
        <p:spPr>
          <a:xfrm>
            <a:off x="4457700" y="1143000"/>
            <a:ext cx="4019550" cy="2679700"/>
          </a:xfrm>
          <a:prstGeom prst="rect">
            <a:avLst/>
          </a:prstGeom>
        </p:spPr>
      </p:pic>
      <p:pic>
        <p:nvPicPr>
          <p:cNvPr id="9" name="Picture 8">
            <a:extLst>
              <a:ext uri="{FF2B5EF4-FFF2-40B4-BE49-F238E27FC236}">
                <a16:creationId xmlns:a16="http://schemas.microsoft.com/office/drawing/2014/main" id="{58533048-ABC0-5A2C-C74F-9DFAE8E3B152}"/>
              </a:ext>
            </a:extLst>
          </p:cNvPr>
          <p:cNvPicPr>
            <a:picLocks noChangeAspect="1"/>
          </p:cNvPicPr>
          <p:nvPr/>
        </p:nvPicPr>
        <p:blipFill>
          <a:blip r:embed="rId4"/>
          <a:stretch>
            <a:fillRect/>
          </a:stretch>
        </p:blipFill>
        <p:spPr>
          <a:xfrm>
            <a:off x="8629651" y="1142999"/>
            <a:ext cx="3429000" cy="2679699"/>
          </a:xfrm>
          <a:prstGeom prst="rect">
            <a:avLst/>
          </a:prstGeom>
        </p:spPr>
      </p:pic>
      <p:sp>
        <p:nvSpPr>
          <p:cNvPr id="10" name="TextBox 9">
            <a:extLst>
              <a:ext uri="{FF2B5EF4-FFF2-40B4-BE49-F238E27FC236}">
                <a16:creationId xmlns:a16="http://schemas.microsoft.com/office/drawing/2014/main" id="{CBEFB742-B1FC-5C78-9E39-30EDC562D9BB}"/>
              </a:ext>
            </a:extLst>
          </p:cNvPr>
          <p:cNvSpPr txBox="1"/>
          <p:nvPr/>
        </p:nvSpPr>
        <p:spPr>
          <a:xfrm>
            <a:off x="285750" y="4010025"/>
            <a:ext cx="4019550" cy="584775"/>
          </a:xfrm>
          <a:prstGeom prst="rect">
            <a:avLst/>
          </a:prstGeom>
          <a:noFill/>
        </p:spPr>
        <p:txBody>
          <a:bodyPr wrap="square" rtlCol="0">
            <a:spAutoFit/>
          </a:bodyPr>
          <a:lstStyle/>
          <a:p>
            <a:r>
              <a:rPr lang="en-US" sz="1600" dirty="0"/>
              <a:t>Slight positive correlation; cost marginally increases with distance.</a:t>
            </a:r>
            <a:endParaRPr lang="en-IN" sz="1600" dirty="0"/>
          </a:p>
        </p:txBody>
      </p:sp>
      <p:sp>
        <p:nvSpPr>
          <p:cNvPr id="11" name="TextBox 10">
            <a:extLst>
              <a:ext uri="{FF2B5EF4-FFF2-40B4-BE49-F238E27FC236}">
                <a16:creationId xmlns:a16="http://schemas.microsoft.com/office/drawing/2014/main" id="{835B7121-67C3-492C-45FF-B05E532DBA47}"/>
              </a:ext>
            </a:extLst>
          </p:cNvPr>
          <p:cNvSpPr txBox="1"/>
          <p:nvPr/>
        </p:nvSpPr>
        <p:spPr>
          <a:xfrm>
            <a:off x="4457700" y="4010025"/>
            <a:ext cx="4019550" cy="584775"/>
          </a:xfrm>
          <a:prstGeom prst="rect">
            <a:avLst/>
          </a:prstGeom>
          <a:noFill/>
        </p:spPr>
        <p:txBody>
          <a:bodyPr wrap="square" rtlCol="0">
            <a:spAutoFit/>
          </a:bodyPr>
          <a:lstStyle/>
          <a:p>
            <a:r>
              <a:rPr lang="en-US" sz="1600" dirty="0"/>
              <a:t>No significant relationship; efficiency remains largely unchanged.</a:t>
            </a:r>
            <a:endParaRPr lang="en-IN" sz="1600" dirty="0"/>
          </a:p>
        </p:txBody>
      </p:sp>
      <p:sp>
        <p:nvSpPr>
          <p:cNvPr id="12" name="TextBox 11">
            <a:extLst>
              <a:ext uri="{FF2B5EF4-FFF2-40B4-BE49-F238E27FC236}">
                <a16:creationId xmlns:a16="http://schemas.microsoft.com/office/drawing/2014/main" id="{D237EE7A-7FFB-265E-26C1-A0739D7B5C03}"/>
              </a:ext>
            </a:extLst>
          </p:cNvPr>
          <p:cNvSpPr txBox="1"/>
          <p:nvPr/>
        </p:nvSpPr>
        <p:spPr>
          <a:xfrm>
            <a:off x="8629651" y="4086225"/>
            <a:ext cx="3429000" cy="615553"/>
          </a:xfrm>
          <a:prstGeom prst="rect">
            <a:avLst/>
          </a:prstGeom>
          <a:noFill/>
        </p:spPr>
        <p:txBody>
          <a:bodyPr wrap="square" rtlCol="0">
            <a:spAutoFit/>
          </a:bodyPr>
          <a:lstStyle/>
          <a:p>
            <a:r>
              <a:rPr lang="en-US" sz="1600" dirty="0"/>
              <a:t>Weak positive trend; revenue increases slightly with distance</a:t>
            </a:r>
            <a:r>
              <a:rPr lang="en-US" dirty="0"/>
              <a:t>.</a:t>
            </a:r>
            <a:endParaRPr lang="en-IN" dirty="0"/>
          </a:p>
        </p:txBody>
      </p:sp>
    </p:spTree>
    <p:extLst>
      <p:ext uri="{BB962C8B-B14F-4D97-AF65-F5344CB8AC3E}">
        <p14:creationId xmlns:p14="http://schemas.microsoft.com/office/powerpoint/2010/main" val="2971301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449F-D3A9-A447-79E4-6E1C9607902D}"/>
              </a:ext>
            </a:extLst>
          </p:cNvPr>
          <p:cNvSpPr>
            <a:spLocks noGrp="1"/>
          </p:cNvSpPr>
          <p:nvPr>
            <p:ph type="title"/>
          </p:nvPr>
        </p:nvSpPr>
        <p:spPr>
          <a:xfrm>
            <a:off x="838200" y="365125"/>
            <a:ext cx="10515600" cy="739775"/>
          </a:xfrm>
        </p:spPr>
        <p:txBody>
          <a:bodyPr>
            <a:normAutofit/>
          </a:bodyPr>
          <a:lstStyle/>
          <a:p>
            <a:r>
              <a:rPr lang="en-US" sz="2400" b="1" dirty="0"/>
              <a:t>Box Plots – Distribution Comparison (Grouped by Ship Type)</a:t>
            </a:r>
            <a:endParaRPr lang="en-IN" sz="2400" b="1" dirty="0"/>
          </a:p>
        </p:txBody>
      </p:sp>
      <p:sp>
        <p:nvSpPr>
          <p:cNvPr id="3" name="Content Placeholder 2">
            <a:extLst>
              <a:ext uri="{FF2B5EF4-FFF2-40B4-BE49-F238E27FC236}">
                <a16:creationId xmlns:a16="http://schemas.microsoft.com/office/drawing/2014/main" id="{741B489A-6892-ADBB-6E0D-DA6408D8A0BC}"/>
              </a:ext>
            </a:extLst>
          </p:cNvPr>
          <p:cNvSpPr>
            <a:spLocks noGrp="1"/>
          </p:cNvSpPr>
          <p:nvPr>
            <p:ph idx="1"/>
          </p:nvPr>
        </p:nvSpPr>
        <p:spPr>
          <a:xfrm>
            <a:off x="152400" y="1104900"/>
            <a:ext cx="11944350" cy="5072063"/>
          </a:xfrm>
        </p:spPr>
        <p:txBody>
          <a:bodyPr/>
          <a:lstStyle/>
          <a:p>
            <a:pPr marL="0" indent="0">
              <a:buNone/>
            </a:pPr>
            <a:r>
              <a:rPr lang="en-IN" sz="2000" b="1" dirty="0"/>
              <a:t>Bulk Carrier</a:t>
            </a:r>
          </a:p>
          <a:p>
            <a:pPr marL="0" indent="0">
              <a:buNone/>
            </a:pPr>
            <a:endParaRPr lang="en-IN" dirty="0"/>
          </a:p>
        </p:txBody>
      </p:sp>
      <p:pic>
        <p:nvPicPr>
          <p:cNvPr id="11" name="Picture 10">
            <a:extLst>
              <a:ext uri="{FF2B5EF4-FFF2-40B4-BE49-F238E27FC236}">
                <a16:creationId xmlns:a16="http://schemas.microsoft.com/office/drawing/2014/main" id="{D40FE375-3077-49C5-3A9E-97662ECD7082}"/>
              </a:ext>
            </a:extLst>
          </p:cNvPr>
          <p:cNvPicPr>
            <a:picLocks noChangeAspect="1"/>
          </p:cNvPicPr>
          <p:nvPr/>
        </p:nvPicPr>
        <p:blipFill>
          <a:blip r:embed="rId2"/>
          <a:stretch>
            <a:fillRect/>
          </a:stretch>
        </p:blipFill>
        <p:spPr>
          <a:xfrm>
            <a:off x="219076" y="1590676"/>
            <a:ext cx="4114799" cy="2832100"/>
          </a:xfrm>
          <a:prstGeom prst="rect">
            <a:avLst/>
          </a:prstGeom>
        </p:spPr>
      </p:pic>
      <p:pic>
        <p:nvPicPr>
          <p:cNvPr id="13" name="Picture 12">
            <a:extLst>
              <a:ext uri="{FF2B5EF4-FFF2-40B4-BE49-F238E27FC236}">
                <a16:creationId xmlns:a16="http://schemas.microsoft.com/office/drawing/2014/main" id="{4D43E206-9A81-7DD5-A7BA-A3E0DC2F521F}"/>
              </a:ext>
            </a:extLst>
          </p:cNvPr>
          <p:cNvPicPr>
            <a:picLocks noChangeAspect="1"/>
          </p:cNvPicPr>
          <p:nvPr/>
        </p:nvPicPr>
        <p:blipFill>
          <a:blip r:embed="rId3"/>
          <a:stretch>
            <a:fillRect/>
          </a:stretch>
        </p:blipFill>
        <p:spPr>
          <a:xfrm>
            <a:off x="4529137" y="1590676"/>
            <a:ext cx="3829050" cy="2832100"/>
          </a:xfrm>
          <a:prstGeom prst="rect">
            <a:avLst/>
          </a:prstGeom>
        </p:spPr>
      </p:pic>
      <p:pic>
        <p:nvPicPr>
          <p:cNvPr id="15" name="Picture 14">
            <a:extLst>
              <a:ext uri="{FF2B5EF4-FFF2-40B4-BE49-F238E27FC236}">
                <a16:creationId xmlns:a16="http://schemas.microsoft.com/office/drawing/2014/main" id="{538720C7-44DE-C4BB-9C00-98E1AB8D92D4}"/>
              </a:ext>
            </a:extLst>
          </p:cNvPr>
          <p:cNvPicPr>
            <a:picLocks noChangeAspect="1"/>
          </p:cNvPicPr>
          <p:nvPr/>
        </p:nvPicPr>
        <p:blipFill>
          <a:blip r:embed="rId4"/>
          <a:stretch>
            <a:fillRect/>
          </a:stretch>
        </p:blipFill>
        <p:spPr>
          <a:xfrm>
            <a:off x="8553449" y="1590676"/>
            <a:ext cx="3419475" cy="2832100"/>
          </a:xfrm>
          <a:prstGeom prst="rect">
            <a:avLst/>
          </a:prstGeom>
        </p:spPr>
      </p:pic>
      <p:sp>
        <p:nvSpPr>
          <p:cNvPr id="16" name="TextBox 15">
            <a:extLst>
              <a:ext uri="{FF2B5EF4-FFF2-40B4-BE49-F238E27FC236}">
                <a16:creationId xmlns:a16="http://schemas.microsoft.com/office/drawing/2014/main" id="{95EC7892-9013-C9E8-2FE9-C44B4245B16D}"/>
              </a:ext>
            </a:extLst>
          </p:cNvPr>
          <p:cNvSpPr txBox="1"/>
          <p:nvPr/>
        </p:nvSpPr>
        <p:spPr>
          <a:xfrm>
            <a:off x="152400" y="4686300"/>
            <a:ext cx="4272966" cy="1846659"/>
          </a:xfrm>
          <a:prstGeom prst="rect">
            <a:avLst/>
          </a:prstGeom>
          <a:noFill/>
        </p:spPr>
        <p:txBody>
          <a:bodyPr wrap="square" rtlCol="0">
            <a:spAutoFit/>
          </a:bodyPr>
          <a:lstStyle/>
          <a:p>
            <a:pPr marL="285750" indent="-285750">
              <a:buFont typeface="Arial" panose="020B0604020202020204" pitchFamily="34" charset="0"/>
              <a:buChar char="•"/>
            </a:pPr>
            <a:r>
              <a:rPr lang="en-US" sz="1400" dirty="0"/>
              <a:t>Costs are relatively consistent across routes, with slight variations in median values.</a:t>
            </a:r>
          </a:p>
          <a:p>
            <a:pPr marL="285750" indent="-285750">
              <a:buFont typeface="Arial" panose="020B0604020202020204" pitchFamily="34" charset="0"/>
              <a:buChar char="•"/>
            </a:pPr>
            <a:r>
              <a:rPr lang="en-US" sz="1400" b="1" dirty="0"/>
              <a:t>No extreme outliers</a:t>
            </a:r>
            <a:r>
              <a:rPr lang="en-US" sz="1400" dirty="0"/>
              <a:t>, suggesting cost is </a:t>
            </a:r>
            <a:r>
              <a:rPr lang="en-US" sz="1400" b="1" dirty="0"/>
              <a:t>not highly impacted by route type</a:t>
            </a:r>
            <a:r>
              <a:rPr lang="en-US" sz="1400" dirty="0"/>
              <a:t>.</a:t>
            </a:r>
          </a:p>
          <a:p>
            <a:pPr marL="285750" indent="-285750">
              <a:buFont typeface="Arial" panose="020B0604020202020204" pitchFamily="34" charset="0"/>
              <a:buChar char="•"/>
            </a:pPr>
            <a:r>
              <a:rPr lang="en-US" sz="1400" b="1" dirty="0"/>
              <a:t>Insight:</a:t>
            </a:r>
            <a:r>
              <a:rPr lang="en-US" sz="1400" dirty="0"/>
              <a:t> Cost optimization strategies should focus on other factors like fuel pricing or maintenance schedules rather than route type.</a:t>
            </a:r>
          </a:p>
          <a:p>
            <a:pPr marL="285750" indent="-285750">
              <a:buFont typeface="Arial" panose="020B0604020202020204" pitchFamily="34" charset="0"/>
              <a:buChar char="•"/>
            </a:pPr>
            <a:endParaRPr lang="en-IN" sz="1600" dirty="0"/>
          </a:p>
        </p:txBody>
      </p:sp>
      <p:sp>
        <p:nvSpPr>
          <p:cNvPr id="18" name="TextBox 17">
            <a:extLst>
              <a:ext uri="{FF2B5EF4-FFF2-40B4-BE49-F238E27FC236}">
                <a16:creationId xmlns:a16="http://schemas.microsoft.com/office/drawing/2014/main" id="{3BCFCED1-756B-F5DE-CA96-B46CFC9C089E}"/>
              </a:ext>
            </a:extLst>
          </p:cNvPr>
          <p:cNvSpPr txBox="1"/>
          <p:nvPr/>
        </p:nvSpPr>
        <p:spPr>
          <a:xfrm>
            <a:off x="4615868" y="4745871"/>
            <a:ext cx="382905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Efficiency remains stable across all route types, showing no significant difference.</a:t>
            </a:r>
          </a:p>
          <a:p>
            <a:pPr marL="285750" indent="-285750">
              <a:buFont typeface="Arial" panose="020B0604020202020204" pitchFamily="34" charset="0"/>
              <a:buChar char="•"/>
            </a:pPr>
            <a:r>
              <a:rPr lang="en-US" sz="1400" dirty="0"/>
              <a:t>The </a:t>
            </a:r>
            <a:r>
              <a:rPr lang="en-US" sz="1400" b="1" dirty="0"/>
              <a:t>spread of efficiency values is similar</a:t>
            </a:r>
            <a:r>
              <a:rPr lang="en-US" sz="1400" dirty="0"/>
              <a:t>, meaning route type does not affect ship fuel efficiency significantly</a:t>
            </a:r>
          </a:p>
          <a:p>
            <a:pPr marL="285750" indent="-285750">
              <a:buFont typeface="Arial" panose="020B0604020202020204" pitchFamily="34" charset="0"/>
              <a:buChar char="•"/>
            </a:pPr>
            <a:r>
              <a:rPr lang="en-US" sz="1400" b="1" dirty="0"/>
              <a:t>Insight:</a:t>
            </a:r>
            <a:r>
              <a:rPr lang="en-US" sz="1400" dirty="0"/>
              <a:t> Since efficiency does not vary much, other factors like cargo load or ship condition might play a bigger role</a:t>
            </a:r>
            <a:endParaRPr lang="en-IN" sz="1400" dirty="0"/>
          </a:p>
        </p:txBody>
      </p:sp>
      <p:sp>
        <p:nvSpPr>
          <p:cNvPr id="19" name="TextBox 18">
            <a:extLst>
              <a:ext uri="{FF2B5EF4-FFF2-40B4-BE49-F238E27FC236}">
                <a16:creationId xmlns:a16="http://schemas.microsoft.com/office/drawing/2014/main" id="{5526A95A-BE09-030D-EA16-3EFF7D04A1E7}"/>
              </a:ext>
            </a:extLst>
          </p:cNvPr>
          <p:cNvSpPr txBox="1"/>
          <p:nvPr/>
        </p:nvSpPr>
        <p:spPr>
          <a:xfrm>
            <a:off x="8553449" y="4578145"/>
            <a:ext cx="3419474" cy="2492990"/>
          </a:xfrm>
          <a:prstGeom prst="rect">
            <a:avLst/>
          </a:prstGeom>
          <a:noFill/>
        </p:spPr>
        <p:txBody>
          <a:bodyPr wrap="square" rtlCol="0">
            <a:spAutoFit/>
          </a:bodyPr>
          <a:lstStyle/>
          <a:p>
            <a:pPr marL="285750" indent="-285750">
              <a:buFont typeface="Arial" panose="020B0604020202020204" pitchFamily="34" charset="0"/>
              <a:buChar char="•"/>
            </a:pPr>
            <a:r>
              <a:rPr lang="en-US" sz="1400" dirty="0"/>
              <a:t>Revenue distribution is similar across routes, with minor variations in spread.</a:t>
            </a:r>
          </a:p>
          <a:p>
            <a:pPr marL="285750" indent="-285750">
              <a:buFont typeface="Arial" panose="020B0604020202020204" pitchFamily="34" charset="0"/>
              <a:buChar char="•"/>
            </a:pPr>
            <a:r>
              <a:rPr lang="en-US" sz="1400" b="1" dirty="0"/>
              <a:t>No major shift in median revenue</a:t>
            </a:r>
            <a:r>
              <a:rPr lang="en-US" sz="1400" dirty="0"/>
              <a:t> between short-haul, long-haul, or transoceanic routes.</a:t>
            </a:r>
          </a:p>
          <a:p>
            <a:pPr marL="285750" indent="-285750">
              <a:buFont typeface="Arial" panose="020B0604020202020204" pitchFamily="34" charset="0"/>
              <a:buChar char="•"/>
            </a:pPr>
            <a:r>
              <a:rPr lang="en-US" sz="1400" b="1" dirty="0"/>
              <a:t>Insight:</a:t>
            </a:r>
            <a:r>
              <a:rPr lang="en-US" sz="1400" dirty="0"/>
              <a:t> Route selection does not significantly impact revenue for bulk carriers—optimizing operational costs might be a better focus.</a:t>
            </a:r>
          </a:p>
          <a:p>
            <a:pPr marL="285750" indent="-285750">
              <a:buFont typeface="Arial" panose="020B0604020202020204" pitchFamily="34" charset="0"/>
              <a:buChar char="•"/>
            </a:pPr>
            <a:endParaRPr lang="en-IN" sz="1600" dirty="0"/>
          </a:p>
        </p:txBody>
      </p:sp>
      <p:sp>
        <p:nvSpPr>
          <p:cNvPr id="4" name="Rectangle 3">
            <a:extLst>
              <a:ext uri="{FF2B5EF4-FFF2-40B4-BE49-F238E27FC236}">
                <a16:creationId xmlns:a16="http://schemas.microsoft.com/office/drawing/2014/main" id="{4F977791-4D87-D252-7A55-5CAC946BF7E2}"/>
              </a:ext>
            </a:extLst>
          </p:cNvPr>
          <p:cNvSpPr/>
          <p:nvPr/>
        </p:nvSpPr>
        <p:spPr>
          <a:xfrm>
            <a:off x="215049" y="4686300"/>
            <a:ext cx="4114800" cy="175418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IN"/>
          </a:p>
        </p:txBody>
      </p:sp>
    </p:spTree>
    <p:extLst>
      <p:ext uri="{BB962C8B-B14F-4D97-AF65-F5344CB8AC3E}">
        <p14:creationId xmlns:p14="http://schemas.microsoft.com/office/powerpoint/2010/main" val="4018307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B7A0B-3EE8-8843-AAB3-73DF8980C7F5}"/>
              </a:ext>
            </a:extLst>
          </p:cNvPr>
          <p:cNvSpPr>
            <a:spLocks noGrp="1"/>
          </p:cNvSpPr>
          <p:nvPr>
            <p:ph type="title"/>
          </p:nvPr>
        </p:nvSpPr>
        <p:spPr>
          <a:xfrm>
            <a:off x="266065" y="342265"/>
            <a:ext cx="10515600" cy="579755"/>
          </a:xfrm>
        </p:spPr>
        <p:txBody>
          <a:bodyPr>
            <a:noAutofit/>
          </a:bodyPr>
          <a:lstStyle/>
          <a:p>
            <a:r>
              <a:rPr lang="en-IN" sz="2400" b="1" dirty="0"/>
              <a:t>Container Ship</a:t>
            </a:r>
          </a:p>
        </p:txBody>
      </p:sp>
      <p:pic>
        <p:nvPicPr>
          <p:cNvPr id="5" name="Content Placeholder 4">
            <a:extLst>
              <a:ext uri="{FF2B5EF4-FFF2-40B4-BE49-F238E27FC236}">
                <a16:creationId xmlns:a16="http://schemas.microsoft.com/office/drawing/2014/main" id="{90ACFECD-861C-73F9-E53A-05520C92BF1C}"/>
              </a:ext>
            </a:extLst>
          </p:cNvPr>
          <p:cNvPicPr>
            <a:picLocks noGrp="1" noChangeAspect="1"/>
          </p:cNvPicPr>
          <p:nvPr>
            <p:ph idx="1"/>
          </p:nvPr>
        </p:nvPicPr>
        <p:blipFill>
          <a:blip r:embed="rId2"/>
          <a:stretch>
            <a:fillRect/>
          </a:stretch>
        </p:blipFill>
        <p:spPr>
          <a:xfrm>
            <a:off x="266065" y="1065847"/>
            <a:ext cx="3947795" cy="2858453"/>
          </a:xfrm>
        </p:spPr>
      </p:pic>
      <p:pic>
        <p:nvPicPr>
          <p:cNvPr id="7" name="Picture 6">
            <a:extLst>
              <a:ext uri="{FF2B5EF4-FFF2-40B4-BE49-F238E27FC236}">
                <a16:creationId xmlns:a16="http://schemas.microsoft.com/office/drawing/2014/main" id="{BBB150F4-CDD9-3700-2AAB-B5256C147426}"/>
              </a:ext>
            </a:extLst>
          </p:cNvPr>
          <p:cNvPicPr>
            <a:picLocks noChangeAspect="1"/>
          </p:cNvPicPr>
          <p:nvPr/>
        </p:nvPicPr>
        <p:blipFill>
          <a:blip r:embed="rId3"/>
          <a:stretch>
            <a:fillRect/>
          </a:stretch>
        </p:blipFill>
        <p:spPr>
          <a:xfrm>
            <a:off x="4381500" y="1065847"/>
            <a:ext cx="3947795" cy="2858453"/>
          </a:xfrm>
          <a:prstGeom prst="rect">
            <a:avLst/>
          </a:prstGeom>
        </p:spPr>
      </p:pic>
      <p:pic>
        <p:nvPicPr>
          <p:cNvPr id="9" name="Picture 8">
            <a:extLst>
              <a:ext uri="{FF2B5EF4-FFF2-40B4-BE49-F238E27FC236}">
                <a16:creationId xmlns:a16="http://schemas.microsoft.com/office/drawing/2014/main" id="{C3F669B4-9AF0-BA90-4A89-F9A87700A19D}"/>
              </a:ext>
            </a:extLst>
          </p:cNvPr>
          <p:cNvPicPr>
            <a:picLocks noChangeAspect="1"/>
          </p:cNvPicPr>
          <p:nvPr/>
        </p:nvPicPr>
        <p:blipFill>
          <a:blip r:embed="rId4"/>
          <a:stretch>
            <a:fillRect/>
          </a:stretch>
        </p:blipFill>
        <p:spPr>
          <a:xfrm>
            <a:off x="8496935" y="1065847"/>
            <a:ext cx="3599815" cy="2858453"/>
          </a:xfrm>
          <a:prstGeom prst="rect">
            <a:avLst/>
          </a:prstGeom>
        </p:spPr>
      </p:pic>
      <p:sp>
        <p:nvSpPr>
          <p:cNvPr id="10" name="TextBox 9">
            <a:extLst>
              <a:ext uri="{FF2B5EF4-FFF2-40B4-BE49-F238E27FC236}">
                <a16:creationId xmlns:a16="http://schemas.microsoft.com/office/drawing/2014/main" id="{97595EED-F694-0F51-47FA-DEFB321A3578}"/>
              </a:ext>
            </a:extLst>
          </p:cNvPr>
          <p:cNvSpPr txBox="1"/>
          <p:nvPr/>
        </p:nvSpPr>
        <p:spPr>
          <a:xfrm>
            <a:off x="266065" y="4210050"/>
            <a:ext cx="3947795" cy="830997"/>
          </a:xfrm>
          <a:prstGeom prst="rect">
            <a:avLst/>
          </a:prstGeom>
          <a:noFill/>
        </p:spPr>
        <p:txBody>
          <a:bodyPr wrap="square" rtlCol="0">
            <a:spAutoFit/>
          </a:bodyPr>
          <a:lstStyle/>
          <a:p>
            <a:r>
              <a:rPr lang="en-US" sz="1600" dirty="0"/>
              <a:t>Costs are relatively similar across route types, but </a:t>
            </a:r>
            <a:r>
              <a:rPr lang="en-US" sz="1600" b="1" dirty="0"/>
              <a:t>Long-haul routes show slightly higher median values</a:t>
            </a:r>
            <a:r>
              <a:rPr lang="en-US" sz="1600" dirty="0"/>
              <a:t> compared to others</a:t>
            </a:r>
            <a:endParaRPr lang="en-IN" sz="1600" dirty="0"/>
          </a:p>
        </p:txBody>
      </p:sp>
      <p:sp>
        <p:nvSpPr>
          <p:cNvPr id="11" name="TextBox 10">
            <a:extLst>
              <a:ext uri="{FF2B5EF4-FFF2-40B4-BE49-F238E27FC236}">
                <a16:creationId xmlns:a16="http://schemas.microsoft.com/office/drawing/2014/main" id="{B8673D54-3230-1F6B-38ED-E42CD17D71BA}"/>
              </a:ext>
            </a:extLst>
          </p:cNvPr>
          <p:cNvSpPr txBox="1"/>
          <p:nvPr/>
        </p:nvSpPr>
        <p:spPr>
          <a:xfrm>
            <a:off x="4381500" y="4210050"/>
            <a:ext cx="3947795" cy="830997"/>
          </a:xfrm>
          <a:prstGeom prst="rect">
            <a:avLst/>
          </a:prstGeom>
          <a:noFill/>
        </p:spPr>
        <p:txBody>
          <a:bodyPr wrap="square" rtlCol="0">
            <a:spAutoFit/>
          </a:bodyPr>
          <a:lstStyle/>
          <a:p>
            <a:r>
              <a:rPr lang="en-US" sz="1600" b="1" dirty="0"/>
              <a:t>Transoceanic routes exhibit slightly better efficiency</a:t>
            </a:r>
            <a:r>
              <a:rPr lang="en-US" sz="1600" dirty="0"/>
              <a:t>, while other routes remain consistent.</a:t>
            </a:r>
            <a:endParaRPr lang="en-IN" sz="1600" dirty="0"/>
          </a:p>
        </p:txBody>
      </p:sp>
      <p:sp>
        <p:nvSpPr>
          <p:cNvPr id="12" name="TextBox 11">
            <a:extLst>
              <a:ext uri="{FF2B5EF4-FFF2-40B4-BE49-F238E27FC236}">
                <a16:creationId xmlns:a16="http://schemas.microsoft.com/office/drawing/2014/main" id="{5DD91019-5B44-1B46-9BAA-C8881F02167A}"/>
              </a:ext>
            </a:extLst>
          </p:cNvPr>
          <p:cNvSpPr txBox="1"/>
          <p:nvPr/>
        </p:nvSpPr>
        <p:spPr>
          <a:xfrm>
            <a:off x="8496935" y="4210050"/>
            <a:ext cx="3599815" cy="830997"/>
          </a:xfrm>
          <a:prstGeom prst="rect">
            <a:avLst/>
          </a:prstGeom>
          <a:noFill/>
        </p:spPr>
        <p:txBody>
          <a:bodyPr wrap="square" rtlCol="0">
            <a:spAutoFit/>
          </a:bodyPr>
          <a:lstStyle/>
          <a:p>
            <a:r>
              <a:rPr lang="en-US" sz="1600" dirty="0"/>
              <a:t>Revenue distribution is nearly uniform, but </a:t>
            </a:r>
            <a:r>
              <a:rPr lang="en-US" sz="1600" b="1" dirty="0"/>
              <a:t>Long-haul routes have a marginally higher median revenue</a:t>
            </a:r>
            <a:r>
              <a:rPr lang="en-US" sz="1600" dirty="0"/>
              <a:t>.</a:t>
            </a:r>
            <a:endParaRPr lang="en-IN" sz="1600" dirty="0"/>
          </a:p>
        </p:txBody>
      </p:sp>
      <p:sp>
        <p:nvSpPr>
          <p:cNvPr id="13" name="TextBox 12">
            <a:extLst>
              <a:ext uri="{FF2B5EF4-FFF2-40B4-BE49-F238E27FC236}">
                <a16:creationId xmlns:a16="http://schemas.microsoft.com/office/drawing/2014/main" id="{7E424414-DCF2-9713-1F44-56240C919FFB}"/>
              </a:ext>
            </a:extLst>
          </p:cNvPr>
          <p:cNvSpPr txBox="1"/>
          <p:nvPr/>
        </p:nvSpPr>
        <p:spPr>
          <a:xfrm>
            <a:off x="409575" y="5172075"/>
            <a:ext cx="11477625" cy="1400383"/>
          </a:xfrm>
          <a:prstGeom prst="rect">
            <a:avLst/>
          </a:prstGeom>
          <a:noFill/>
        </p:spPr>
        <p:txBody>
          <a:bodyPr wrap="square" rtlCol="0">
            <a:spAutoFit/>
          </a:bodyPr>
          <a:lstStyle/>
          <a:p>
            <a:pPr>
              <a:lnSpc>
                <a:spcPct val="150000"/>
              </a:lnSpc>
            </a:pPr>
            <a:r>
              <a:rPr lang="en-US" b="1" dirty="0"/>
              <a:t>Key Insights:</a:t>
            </a:r>
            <a:endParaRPr lang="en-US" dirty="0"/>
          </a:p>
          <a:p>
            <a:pPr>
              <a:lnSpc>
                <a:spcPct val="150000"/>
              </a:lnSpc>
              <a:buFont typeface="Arial" panose="020B0604020202020204" pitchFamily="34" charset="0"/>
              <a:buChar char="•"/>
            </a:pPr>
            <a:r>
              <a:rPr lang="en-US" sz="1600" b="1" dirty="0"/>
              <a:t>Long-haul routes</a:t>
            </a:r>
            <a:r>
              <a:rPr lang="en-US" sz="1600" dirty="0"/>
              <a:t> show </a:t>
            </a:r>
            <a:r>
              <a:rPr lang="en-US" sz="1600" b="1" dirty="0"/>
              <a:t>higher costs and revenue</a:t>
            </a:r>
            <a:r>
              <a:rPr lang="en-US" sz="1600" dirty="0"/>
              <a:t>, while </a:t>
            </a:r>
            <a:r>
              <a:rPr lang="en-US" sz="1600" b="1" dirty="0"/>
              <a:t>Transoceanic routes</a:t>
            </a:r>
            <a:r>
              <a:rPr lang="en-US" sz="1600" dirty="0"/>
              <a:t> tend to be </a:t>
            </a:r>
            <a:r>
              <a:rPr lang="en-US" sz="1600" b="1" dirty="0"/>
              <a:t>more efficient</a:t>
            </a:r>
            <a:r>
              <a:rPr lang="en-US" sz="1600" dirty="0"/>
              <a:t>.</a:t>
            </a:r>
          </a:p>
          <a:p>
            <a:pPr>
              <a:buFont typeface="Arial" panose="020B0604020202020204" pitchFamily="34" charset="0"/>
              <a:buChar char="•"/>
            </a:pPr>
            <a:r>
              <a:rPr lang="en-US" sz="1600" dirty="0"/>
              <a:t>Further analysis is required to </a:t>
            </a:r>
            <a:r>
              <a:rPr lang="en-US" sz="1600" b="1" dirty="0"/>
              <a:t>optimize costs</a:t>
            </a:r>
            <a:r>
              <a:rPr lang="en-US" sz="1600" dirty="0"/>
              <a:t> while maintaining </a:t>
            </a:r>
            <a:r>
              <a:rPr lang="en-US" sz="1600" b="1" dirty="0"/>
              <a:t>efficiency and revenue balance</a:t>
            </a:r>
            <a:endParaRPr lang="en-US" sz="1600" dirty="0"/>
          </a:p>
          <a:p>
            <a:endParaRPr lang="en-IN" dirty="0"/>
          </a:p>
        </p:txBody>
      </p:sp>
    </p:spTree>
    <p:extLst>
      <p:ext uri="{BB962C8B-B14F-4D97-AF65-F5344CB8AC3E}">
        <p14:creationId xmlns:p14="http://schemas.microsoft.com/office/powerpoint/2010/main" val="70849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77DA-1E11-8F6F-89CC-E042EDBA5D33}"/>
              </a:ext>
            </a:extLst>
          </p:cNvPr>
          <p:cNvSpPr>
            <a:spLocks noGrp="1"/>
          </p:cNvSpPr>
          <p:nvPr>
            <p:ph type="title"/>
          </p:nvPr>
        </p:nvSpPr>
        <p:spPr>
          <a:xfrm>
            <a:off x="838200" y="365125"/>
            <a:ext cx="10515600" cy="796925"/>
          </a:xfrm>
        </p:spPr>
        <p:txBody>
          <a:bodyPr>
            <a:normAutofit/>
          </a:bodyPr>
          <a:lstStyle/>
          <a:p>
            <a:r>
              <a:rPr lang="en-IN" sz="2400" b="1" dirty="0"/>
              <a:t>Fish Carrier</a:t>
            </a:r>
          </a:p>
        </p:txBody>
      </p:sp>
      <p:pic>
        <p:nvPicPr>
          <p:cNvPr id="11" name="Content Placeholder 10">
            <a:extLst>
              <a:ext uri="{FF2B5EF4-FFF2-40B4-BE49-F238E27FC236}">
                <a16:creationId xmlns:a16="http://schemas.microsoft.com/office/drawing/2014/main" id="{8DE538E9-1A9D-CD71-0833-6F9B4D466CCD}"/>
              </a:ext>
            </a:extLst>
          </p:cNvPr>
          <p:cNvPicPr>
            <a:picLocks noGrp="1" noChangeAspect="1"/>
          </p:cNvPicPr>
          <p:nvPr>
            <p:ph idx="1"/>
          </p:nvPr>
        </p:nvPicPr>
        <p:blipFill>
          <a:blip r:embed="rId2"/>
          <a:stretch>
            <a:fillRect/>
          </a:stretch>
        </p:blipFill>
        <p:spPr>
          <a:xfrm>
            <a:off x="241697" y="1162050"/>
            <a:ext cx="3863578" cy="2575718"/>
          </a:xfrm>
        </p:spPr>
      </p:pic>
      <p:pic>
        <p:nvPicPr>
          <p:cNvPr id="13" name="Picture 12">
            <a:extLst>
              <a:ext uri="{FF2B5EF4-FFF2-40B4-BE49-F238E27FC236}">
                <a16:creationId xmlns:a16="http://schemas.microsoft.com/office/drawing/2014/main" id="{40A623A6-4B56-9554-FEF8-52396BB50B2B}"/>
              </a:ext>
            </a:extLst>
          </p:cNvPr>
          <p:cNvPicPr>
            <a:picLocks noChangeAspect="1"/>
          </p:cNvPicPr>
          <p:nvPr/>
        </p:nvPicPr>
        <p:blipFill>
          <a:blip r:embed="rId3"/>
          <a:stretch>
            <a:fillRect/>
          </a:stretch>
        </p:blipFill>
        <p:spPr>
          <a:xfrm>
            <a:off x="4248150" y="1143000"/>
            <a:ext cx="3863578" cy="2575719"/>
          </a:xfrm>
          <a:prstGeom prst="rect">
            <a:avLst/>
          </a:prstGeom>
        </p:spPr>
      </p:pic>
      <p:pic>
        <p:nvPicPr>
          <p:cNvPr id="15" name="Picture 14">
            <a:extLst>
              <a:ext uri="{FF2B5EF4-FFF2-40B4-BE49-F238E27FC236}">
                <a16:creationId xmlns:a16="http://schemas.microsoft.com/office/drawing/2014/main" id="{2FA83C54-75E8-C9DE-EE55-D754DBB2E784}"/>
              </a:ext>
            </a:extLst>
          </p:cNvPr>
          <p:cNvPicPr>
            <a:picLocks noChangeAspect="1"/>
          </p:cNvPicPr>
          <p:nvPr/>
        </p:nvPicPr>
        <p:blipFill>
          <a:blip r:embed="rId4"/>
          <a:stretch>
            <a:fillRect/>
          </a:stretch>
        </p:blipFill>
        <p:spPr>
          <a:xfrm>
            <a:off x="8254603" y="1143000"/>
            <a:ext cx="3429000" cy="2575718"/>
          </a:xfrm>
          <a:prstGeom prst="rect">
            <a:avLst/>
          </a:prstGeom>
        </p:spPr>
      </p:pic>
      <p:sp>
        <p:nvSpPr>
          <p:cNvPr id="16" name="TextBox 15">
            <a:extLst>
              <a:ext uri="{FF2B5EF4-FFF2-40B4-BE49-F238E27FC236}">
                <a16:creationId xmlns:a16="http://schemas.microsoft.com/office/drawing/2014/main" id="{AF0AADC1-20B3-3BF1-E978-2E4E9A1A7FCA}"/>
              </a:ext>
            </a:extLst>
          </p:cNvPr>
          <p:cNvSpPr txBox="1"/>
          <p:nvPr/>
        </p:nvSpPr>
        <p:spPr>
          <a:xfrm>
            <a:off x="241697" y="4038600"/>
            <a:ext cx="3863578" cy="830997"/>
          </a:xfrm>
          <a:prstGeom prst="rect">
            <a:avLst/>
          </a:prstGeom>
          <a:noFill/>
        </p:spPr>
        <p:txBody>
          <a:bodyPr wrap="square" rtlCol="0">
            <a:spAutoFit/>
          </a:bodyPr>
          <a:lstStyle/>
          <a:p>
            <a:r>
              <a:rPr lang="en-US" sz="1600" dirty="0"/>
              <a:t>Cost variation is high across all route types, but median costs remain consistent.</a:t>
            </a:r>
            <a:endParaRPr lang="en-IN" sz="1600" dirty="0"/>
          </a:p>
        </p:txBody>
      </p:sp>
      <p:sp>
        <p:nvSpPr>
          <p:cNvPr id="17" name="TextBox 16">
            <a:extLst>
              <a:ext uri="{FF2B5EF4-FFF2-40B4-BE49-F238E27FC236}">
                <a16:creationId xmlns:a16="http://schemas.microsoft.com/office/drawing/2014/main" id="{FE42056E-3FD2-FDC8-05B0-0D63A9599726}"/>
              </a:ext>
            </a:extLst>
          </p:cNvPr>
          <p:cNvSpPr txBox="1"/>
          <p:nvPr/>
        </p:nvSpPr>
        <p:spPr>
          <a:xfrm>
            <a:off x="4248151" y="4038600"/>
            <a:ext cx="3863578" cy="830997"/>
          </a:xfrm>
          <a:prstGeom prst="rect">
            <a:avLst/>
          </a:prstGeom>
          <a:noFill/>
        </p:spPr>
        <p:txBody>
          <a:bodyPr wrap="square" rtlCol="0">
            <a:spAutoFit/>
          </a:bodyPr>
          <a:lstStyle/>
          <a:p>
            <a:r>
              <a:rPr lang="en-US" sz="1600" dirty="0"/>
              <a:t>Efficiency shows slight variation among routes, with long-haul routes having slightly lower medians.</a:t>
            </a:r>
            <a:endParaRPr lang="en-IN" sz="1600" dirty="0"/>
          </a:p>
        </p:txBody>
      </p:sp>
      <p:sp>
        <p:nvSpPr>
          <p:cNvPr id="18" name="TextBox 17">
            <a:extLst>
              <a:ext uri="{FF2B5EF4-FFF2-40B4-BE49-F238E27FC236}">
                <a16:creationId xmlns:a16="http://schemas.microsoft.com/office/drawing/2014/main" id="{FB8C2CB7-1C8D-C482-BB7F-BF3793160D2E}"/>
              </a:ext>
            </a:extLst>
          </p:cNvPr>
          <p:cNvSpPr txBox="1"/>
          <p:nvPr/>
        </p:nvSpPr>
        <p:spPr>
          <a:xfrm>
            <a:off x="8254603" y="4038600"/>
            <a:ext cx="3429000" cy="830997"/>
          </a:xfrm>
          <a:prstGeom prst="rect">
            <a:avLst/>
          </a:prstGeom>
          <a:noFill/>
        </p:spPr>
        <p:txBody>
          <a:bodyPr wrap="square" rtlCol="0">
            <a:spAutoFit/>
          </a:bodyPr>
          <a:lstStyle/>
          <a:p>
            <a:r>
              <a:rPr lang="en-US" sz="1600" dirty="0"/>
              <a:t>Revenue remains comparable across route types, with coastal and long-haul routes showing higher medians.</a:t>
            </a:r>
            <a:endParaRPr lang="en-IN" sz="1600" dirty="0"/>
          </a:p>
        </p:txBody>
      </p:sp>
      <p:sp>
        <p:nvSpPr>
          <p:cNvPr id="19" name="TextBox 18">
            <a:extLst>
              <a:ext uri="{FF2B5EF4-FFF2-40B4-BE49-F238E27FC236}">
                <a16:creationId xmlns:a16="http://schemas.microsoft.com/office/drawing/2014/main" id="{34800A62-3E43-678C-23EE-974569794DDC}"/>
              </a:ext>
            </a:extLst>
          </p:cNvPr>
          <p:cNvSpPr txBox="1"/>
          <p:nvPr/>
        </p:nvSpPr>
        <p:spPr>
          <a:xfrm>
            <a:off x="323850" y="5189479"/>
            <a:ext cx="11359753" cy="1277273"/>
          </a:xfrm>
          <a:prstGeom prst="rect">
            <a:avLst/>
          </a:prstGeom>
          <a:noFill/>
        </p:spPr>
        <p:txBody>
          <a:bodyPr wrap="square" rtlCol="0">
            <a:spAutoFit/>
          </a:bodyPr>
          <a:lstStyle/>
          <a:p>
            <a:pPr>
              <a:lnSpc>
                <a:spcPct val="150000"/>
              </a:lnSpc>
            </a:pPr>
            <a:r>
              <a:rPr lang="en-US" b="1" dirty="0"/>
              <a:t>Key Insights:</a:t>
            </a:r>
          </a:p>
          <a:p>
            <a:r>
              <a:rPr lang="en-US" sz="1600" dirty="0"/>
              <a:t>There is </a:t>
            </a:r>
            <a:r>
              <a:rPr lang="en-US" sz="1600" b="1" dirty="0"/>
              <a:t>no significant variation</a:t>
            </a:r>
            <a:r>
              <a:rPr lang="en-US" sz="1600" dirty="0"/>
              <a:t> in operational cost, efficiency, or revenue across route types. This suggests that factors </a:t>
            </a:r>
            <a:r>
              <a:rPr lang="en-US" sz="1600" b="1" dirty="0"/>
              <a:t>beyond route type</a:t>
            </a:r>
            <a:r>
              <a:rPr lang="en-US" sz="1600" dirty="0"/>
              <a:t> (e.g., ship type, operational decisions) may be influencing these metrics.</a:t>
            </a:r>
          </a:p>
          <a:p>
            <a:endParaRPr lang="en-IN" dirty="0"/>
          </a:p>
        </p:txBody>
      </p:sp>
    </p:spTree>
    <p:extLst>
      <p:ext uri="{BB962C8B-B14F-4D97-AF65-F5344CB8AC3E}">
        <p14:creationId xmlns:p14="http://schemas.microsoft.com/office/powerpoint/2010/main" val="3985735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C6BDE-714F-5B42-74D3-9BF5EE83F757}"/>
              </a:ext>
            </a:extLst>
          </p:cNvPr>
          <p:cNvSpPr>
            <a:spLocks noGrp="1"/>
          </p:cNvSpPr>
          <p:nvPr>
            <p:ph type="title"/>
          </p:nvPr>
        </p:nvSpPr>
        <p:spPr>
          <a:xfrm>
            <a:off x="609600" y="346076"/>
            <a:ext cx="10515600" cy="577850"/>
          </a:xfrm>
        </p:spPr>
        <p:txBody>
          <a:bodyPr>
            <a:noAutofit/>
          </a:bodyPr>
          <a:lstStyle/>
          <a:p>
            <a:r>
              <a:rPr lang="en-IN" sz="2400" b="1" dirty="0"/>
              <a:t>Tanker </a:t>
            </a:r>
          </a:p>
        </p:txBody>
      </p:sp>
      <p:pic>
        <p:nvPicPr>
          <p:cNvPr id="13" name="Content Placeholder 12">
            <a:extLst>
              <a:ext uri="{FF2B5EF4-FFF2-40B4-BE49-F238E27FC236}">
                <a16:creationId xmlns:a16="http://schemas.microsoft.com/office/drawing/2014/main" id="{413BF9CC-6C33-DA81-07B7-6FE29BD137C9}"/>
              </a:ext>
            </a:extLst>
          </p:cNvPr>
          <p:cNvPicPr>
            <a:picLocks noGrp="1" noChangeAspect="1"/>
          </p:cNvPicPr>
          <p:nvPr>
            <p:ph idx="1"/>
          </p:nvPr>
        </p:nvPicPr>
        <p:blipFill>
          <a:blip r:embed="rId2"/>
          <a:stretch>
            <a:fillRect/>
          </a:stretch>
        </p:blipFill>
        <p:spPr>
          <a:xfrm>
            <a:off x="117871" y="1085850"/>
            <a:ext cx="4306493" cy="2870995"/>
          </a:xfrm>
        </p:spPr>
      </p:pic>
      <p:pic>
        <p:nvPicPr>
          <p:cNvPr id="15" name="Picture 14">
            <a:extLst>
              <a:ext uri="{FF2B5EF4-FFF2-40B4-BE49-F238E27FC236}">
                <a16:creationId xmlns:a16="http://schemas.microsoft.com/office/drawing/2014/main" id="{388A3491-189E-EFED-71FA-05579E4FF4C2}"/>
              </a:ext>
            </a:extLst>
          </p:cNvPr>
          <p:cNvPicPr>
            <a:picLocks noChangeAspect="1"/>
          </p:cNvPicPr>
          <p:nvPr/>
        </p:nvPicPr>
        <p:blipFill>
          <a:blip r:embed="rId3"/>
          <a:stretch>
            <a:fillRect/>
          </a:stretch>
        </p:blipFill>
        <p:spPr>
          <a:xfrm>
            <a:off x="4550569" y="1085850"/>
            <a:ext cx="3952875" cy="2870995"/>
          </a:xfrm>
          <a:prstGeom prst="rect">
            <a:avLst/>
          </a:prstGeom>
        </p:spPr>
      </p:pic>
      <p:pic>
        <p:nvPicPr>
          <p:cNvPr id="17" name="Picture 16">
            <a:extLst>
              <a:ext uri="{FF2B5EF4-FFF2-40B4-BE49-F238E27FC236}">
                <a16:creationId xmlns:a16="http://schemas.microsoft.com/office/drawing/2014/main" id="{C7EDA4D3-194F-1D9F-7722-BE698E4BF9CE}"/>
              </a:ext>
            </a:extLst>
          </p:cNvPr>
          <p:cNvPicPr>
            <a:picLocks noChangeAspect="1"/>
          </p:cNvPicPr>
          <p:nvPr/>
        </p:nvPicPr>
        <p:blipFill>
          <a:blip r:embed="rId4"/>
          <a:stretch>
            <a:fillRect/>
          </a:stretch>
        </p:blipFill>
        <p:spPr>
          <a:xfrm>
            <a:off x="8520112" y="1085850"/>
            <a:ext cx="3671888" cy="2870995"/>
          </a:xfrm>
          <a:prstGeom prst="rect">
            <a:avLst/>
          </a:prstGeom>
        </p:spPr>
      </p:pic>
      <p:sp>
        <p:nvSpPr>
          <p:cNvPr id="18" name="TextBox 17">
            <a:extLst>
              <a:ext uri="{FF2B5EF4-FFF2-40B4-BE49-F238E27FC236}">
                <a16:creationId xmlns:a16="http://schemas.microsoft.com/office/drawing/2014/main" id="{8CA932AF-60C1-366C-B924-36DB7F1A808C}"/>
              </a:ext>
            </a:extLst>
          </p:cNvPr>
          <p:cNvSpPr txBox="1"/>
          <p:nvPr/>
        </p:nvSpPr>
        <p:spPr>
          <a:xfrm>
            <a:off x="117871" y="4181475"/>
            <a:ext cx="4306493" cy="584775"/>
          </a:xfrm>
          <a:prstGeom prst="rect">
            <a:avLst/>
          </a:prstGeom>
          <a:noFill/>
        </p:spPr>
        <p:txBody>
          <a:bodyPr wrap="square" rtlCol="0">
            <a:spAutoFit/>
          </a:bodyPr>
          <a:lstStyle/>
          <a:p>
            <a:r>
              <a:rPr lang="en-US" sz="1600" dirty="0"/>
              <a:t>The cost distribution is relatively similar across route types, with no significant outliers.</a:t>
            </a:r>
            <a:endParaRPr lang="en-IN" sz="1600" dirty="0"/>
          </a:p>
        </p:txBody>
      </p:sp>
      <p:sp>
        <p:nvSpPr>
          <p:cNvPr id="19" name="TextBox 18">
            <a:extLst>
              <a:ext uri="{FF2B5EF4-FFF2-40B4-BE49-F238E27FC236}">
                <a16:creationId xmlns:a16="http://schemas.microsoft.com/office/drawing/2014/main" id="{EBD8DAEE-358F-3541-6D7C-357C4BF32166}"/>
              </a:ext>
            </a:extLst>
          </p:cNvPr>
          <p:cNvSpPr txBox="1"/>
          <p:nvPr/>
        </p:nvSpPr>
        <p:spPr>
          <a:xfrm>
            <a:off x="4568429" y="4243030"/>
            <a:ext cx="3831431" cy="523220"/>
          </a:xfrm>
          <a:prstGeom prst="rect">
            <a:avLst/>
          </a:prstGeom>
          <a:noFill/>
        </p:spPr>
        <p:txBody>
          <a:bodyPr wrap="square" rtlCol="0">
            <a:spAutoFit/>
          </a:bodyPr>
          <a:lstStyle/>
          <a:p>
            <a:r>
              <a:rPr lang="en-US" sz="1400" dirty="0"/>
              <a:t>Efficiency appears to be consistent across routes, with minor variations in medians.</a:t>
            </a:r>
            <a:endParaRPr lang="en-IN" sz="1400" dirty="0"/>
          </a:p>
        </p:txBody>
      </p:sp>
      <p:sp>
        <p:nvSpPr>
          <p:cNvPr id="20" name="TextBox 19">
            <a:extLst>
              <a:ext uri="{FF2B5EF4-FFF2-40B4-BE49-F238E27FC236}">
                <a16:creationId xmlns:a16="http://schemas.microsoft.com/office/drawing/2014/main" id="{97AD3238-3BB0-CEA8-28FB-7243126B9CB9}"/>
              </a:ext>
            </a:extLst>
          </p:cNvPr>
          <p:cNvSpPr txBox="1"/>
          <p:nvPr/>
        </p:nvSpPr>
        <p:spPr>
          <a:xfrm>
            <a:off x="8524875" y="4242307"/>
            <a:ext cx="3549254" cy="738664"/>
          </a:xfrm>
          <a:prstGeom prst="rect">
            <a:avLst/>
          </a:prstGeom>
          <a:noFill/>
        </p:spPr>
        <p:txBody>
          <a:bodyPr wrap="square" rtlCol="0">
            <a:spAutoFit/>
          </a:bodyPr>
          <a:lstStyle/>
          <a:p>
            <a:r>
              <a:rPr lang="en-US" sz="1400" dirty="0"/>
              <a:t>Revenue distribution remains comparable, but transoceanic routes show slightly higher median revenue.</a:t>
            </a:r>
            <a:endParaRPr lang="en-IN" sz="1400" dirty="0"/>
          </a:p>
        </p:txBody>
      </p:sp>
      <p:sp>
        <p:nvSpPr>
          <p:cNvPr id="21" name="TextBox 20">
            <a:extLst>
              <a:ext uri="{FF2B5EF4-FFF2-40B4-BE49-F238E27FC236}">
                <a16:creationId xmlns:a16="http://schemas.microsoft.com/office/drawing/2014/main" id="{C47115FD-BE65-4B00-B36F-2546DF2BE2A0}"/>
              </a:ext>
            </a:extLst>
          </p:cNvPr>
          <p:cNvSpPr txBox="1"/>
          <p:nvPr/>
        </p:nvSpPr>
        <p:spPr>
          <a:xfrm>
            <a:off x="200025" y="5095875"/>
            <a:ext cx="11601450" cy="1138773"/>
          </a:xfrm>
          <a:prstGeom prst="rect">
            <a:avLst/>
          </a:prstGeom>
          <a:noFill/>
        </p:spPr>
        <p:txBody>
          <a:bodyPr wrap="square" rtlCol="0">
            <a:spAutoFit/>
          </a:bodyPr>
          <a:lstStyle/>
          <a:p>
            <a:r>
              <a:rPr lang="en-US" b="1" dirty="0"/>
              <a:t>Key Insights:</a:t>
            </a:r>
          </a:p>
          <a:p>
            <a:r>
              <a:rPr lang="en-US" sz="1600" dirty="0"/>
              <a:t>Route type alone does not show a strong impact on operational cost, efficiency, or revenue. Further analysis is needed to identify additional influencing factors.</a:t>
            </a:r>
          </a:p>
          <a:p>
            <a:endParaRPr lang="en-IN" dirty="0"/>
          </a:p>
        </p:txBody>
      </p:sp>
    </p:spTree>
    <p:extLst>
      <p:ext uri="{BB962C8B-B14F-4D97-AF65-F5344CB8AC3E}">
        <p14:creationId xmlns:p14="http://schemas.microsoft.com/office/powerpoint/2010/main" val="3112876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extBox 1">
            <a:extLst>
              <a:ext uri="{FF2B5EF4-FFF2-40B4-BE49-F238E27FC236}">
                <a16:creationId xmlns:a16="http://schemas.microsoft.com/office/drawing/2014/main" id="{810698FA-4C7B-007F-61E5-D2F67E5444E1}"/>
              </a:ext>
            </a:extLst>
          </p:cNvPr>
          <p:cNvSpPr txBox="1"/>
          <p:nvPr/>
        </p:nvSpPr>
        <p:spPr>
          <a:xfrm>
            <a:off x="2061717" y="2360870"/>
            <a:ext cx="7160357" cy="4164820"/>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8000" kern="1200" dirty="0">
                <a:solidFill>
                  <a:srgbClr val="FFFFFF"/>
                </a:solidFill>
                <a:latin typeface="+mj-lt"/>
                <a:ea typeface="+mj-ea"/>
                <a:cs typeface="+mj-cs"/>
              </a:rPr>
              <a:t>Define Phase</a:t>
            </a:r>
          </a:p>
        </p:txBody>
      </p:sp>
      <p:sp>
        <p:nvSpPr>
          <p:cNvPr id="2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26" name="Straight Connector 2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334061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F8D1-D50B-8507-E942-6B07B0CAB901}"/>
              </a:ext>
            </a:extLst>
          </p:cNvPr>
          <p:cNvSpPr>
            <a:spLocks noGrp="1"/>
          </p:cNvSpPr>
          <p:nvPr>
            <p:ph type="title"/>
          </p:nvPr>
        </p:nvSpPr>
        <p:spPr>
          <a:xfrm>
            <a:off x="838200" y="365126"/>
            <a:ext cx="10515600" cy="745920"/>
          </a:xfrm>
        </p:spPr>
        <p:txBody>
          <a:bodyPr>
            <a:noAutofit/>
          </a:bodyPr>
          <a:lstStyle/>
          <a:p>
            <a:pPr algn="ctr"/>
            <a:r>
              <a:rPr lang="en-US" sz="2800" b="1" dirty="0"/>
              <a:t>Hypothesis Test for Relationship between Turnaround Time, Operational Cost, and Revenue</a:t>
            </a:r>
            <a:endParaRPr lang="en-IN" sz="2800" b="1" dirty="0"/>
          </a:p>
        </p:txBody>
      </p:sp>
      <p:sp>
        <p:nvSpPr>
          <p:cNvPr id="3" name="Content Placeholder 2">
            <a:extLst>
              <a:ext uri="{FF2B5EF4-FFF2-40B4-BE49-F238E27FC236}">
                <a16:creationId xmlns:a16="http://schemas.microsoft.com/office/drawing/2014/main" id="{11B7DAE8-42A2-4D56-272F-8883435422CD}"/>
              </a:ext>
            </a:extLst>
          </p:cNvPr>
          <p:cNvSpPr>
            <a:spLocks noGrp="1"/>
          </p:cNvSpPr>
          <p:nvPr>
            <p:ph idx="1"/>
          </p:nvPr>
        </p:nvSpPr>
        <p:spPr>
          <a:xfrm>
            <a:off x="403316" y="1042220"/>
            <a:ext cx="10950484" cy="5134744"/>
          </a:xfrm>
        </p:spPr>
        <p:txBody>
          <a:bodyPr/>
          <a:lstStyle/>
          <a:p>
            <a:pPr marL="0" indent="0">
              <a:buNone/>
            </a:pPr>
            <a:r>
              <a:rPr lang="en-US" sz="1800" b="1" dirty="0">
                <a:latin typeface="Arial" panose="020B0604020202020204" pitchFamily="34" charset="0"/>
                <a:cs typeface="Arial" panose="020B0604020202020204" pitchFamily="34" charset="0"/>
              </a:rPr>
              <a:t>Hypothesis Statement:</a:t>
            </a:r>
            <a:endParaRPr lang="en-US" sz="1800" dirty="0">
              <a:latin typeface="Arial" panose="020B0604020202020204" pitchFamily="34" charset="0"/>
              <a:cs typeface="Arial" panose="020B0604020202020204" pitchFamily="34" charset="0"/>
            </a:endParaRPr>
          </a:p>
          <a:p>
            <a:pPr>
              <a:lnSpc>
                <a:spcPct val="100000"/>
              </a:lnSpc>
              <a:buFont typeface="Wingdings" panose="05000000000000000000" pitchFamily="2" charset="2"/>
              <a:buChar char="Ø"/>
            </a:pPr>
            <a:r>
              <a:rPr lang="en-US" sz="1400" b="1" dirty="0">
                <a:latin typeface="Arial" panose="020B0604020202020204" pitchFamily="34" charset="0"/>
                <a:cs typeface="Arial" panose="020B0604020202020204" pitchFamily="34" charset="0"/>
              </a:rPr>
              <a:t>H₀ (Null Hypothesis):</a:t>
            </a:r>
            <a:r>
              <a:rPr lang="en-US" sz="1400" dirty="0">
                <a:latin typeface="Arial" panose="020B0604020202020204" pitchFamily="34" charset="0"/>
                <a:cs typeface="Arial" panose="020B0604020202020204" pitchFamily="34" charset="0"/>
              </a:rPr>
              <a:t> Turnaround Time is </a:t>
            </a:r>
            <a:r>
              <a:rPr lang="en-US" sz="1400" b="1" dirty="0">
                <a:latin typeface="Arial" panose="020B0604020202020204" pitchFamily="34" charset="0"/>
                <a:cs typeface="Arial" panose="020B0604020202020204" pitchFamily="34" charset="0"/>
              </a:rPr>
              <a:t>not correlated </a:t>
            </a:r>
            <a:r>
              <a:rPr lang="en-US" sz="1400" dirty="0">
                <a:latin typeface="Arial" panose="020B0604020202020204" pitchFamily="34" charset="0"/>
                <a:cs typeface="Arial" panose="020B0604020202020204" pitchFamily="34" charset="0"/>
              </a:rPr>
              <a:t>with Operational Cost and Revenue.</a:t>
            </a:r>
          </a:p>
          <a:p>
            <a:pPr>
              <a:lnSpc>
                <a:spcPct val="100000"/>
              </a:lnSpc>
              <a:buFont typeface="Wingdings" panose="05000000000000000000" pitchFamily="2" charset="2"/>
              <a:buChar char="Ø"/>
            </a:pPr>
            <a:r>
              <a:rPr lang="en-US" sz="1400" b="1" dirty="0">
                <a:latin typeface="Arial" panose="020B0604020202020204" pitchFamily="34" charset="0"/>
                <a:cs typeface="Arial" panose="020B0604020202020204" pitchFamily="34" charset="0"/>
              </a:rPr>
              <a:t>H₁ (Alternative Hypothesis):</a:t>
            </a:r>
            <a:r>
              <a:rPr lang="en-US" sz="1400" dirty="0">
                <a:latin typeface="Arial" panose="020B0604020202020204" pitchFamily="34" charset="0"/>
                <a:cs typeface="Arial" panose="020B0604020202020204" pitchFamily="34" charset="0"/>
              </a:rPr>
              <a:t> Turnaround Time is </a:t>
            </a:r>
            <a:r>
              <a:rPr lang="en-US" sz="1400" b="1" dirty="0">
                <a:latin typeface="Arial" panose="020B0604020202020204" pitchFamily="34" charset="0"/>
                <a:cs typeface="Arial" panose="020B0604020202020204" pitchFamily="34" charset="0"/>
              </a:rPr>
              <a:t>correlated</a:t>
            </a:r>
            <a:r>
              <a:rPr lang="en-US" sz="1400" dirty="0">
                <a:latin typeface="Arial" panose="020B0604020202020204" pitchFamily="34" charset="0"/>
                <a:cs typeface="Arial" panose="020B0604020202020204" pitchFamily="34" charset="0"/>
              </a:rPr>
              <a:t> with Operational Cost and Revenue.</a:t>
            </a:r>
          </a:p>
          <a:p>
            <a:pPr marL="0" indent="0">
              <a:lnSpc>
                <a:spcPct val="150000"/>
              </a:lnSpc>
              <a:buNone/>
            </a:pPr>
            <a:r>
              <a:rPr lang="en-US" sz="1400" b="1" dirty="0">
                <a:latin typeface="Arial" panose="020B0604020202020204" pitchFamily="34" charset="0"/>
                <a:cs typeface="Arial" panose="020B0604020202020204" pitchFamily="34" charset="0"/>
              </a:rPr>
              <a:t>Test Used:</a:t>
            </a:r>
            <a:r>
              <a:rPr lang="en-US" sz="1400" dirty="0">
                <a:latin typeface="Arial" panose="020B0604020202020204" pitchFamily="34" charset="0"/>
                <a:cs typeface="Arial" panose="020B0604020202020204" pitchFamily="34" charset="0"/>
              </a:rPr>
              <a:t> Pearson Correlation Coefficient</a:t>
            </a:r>
            <a:br>
              <a:rPr lang="en-US" sz="1400"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Decision Rule:</a:t>
            </a:r>
            <a:r>
              <a:rPr lang="en-US" sz="1400" dirty="0">
                <a:latin typeface="Arial" panose="020B0604020202020204" pitchFamily="34" charset="0"/>
                <a:cs typeface="Arial" panose="020B0604020202020204" pitchFamily="34" charset="0"/>
              </a:rPr>
              <a:t> If </a:t>
            </a:r>
            <a:r>
              <a:rPr lang="en-US" sz="1400" b="1" dirty="0">
                <a:latin typeface="Arial" panose="020B0604020202020204" pitchFamily="34" charset="0"/>
                <a:cs typeface="Arial" panose="020B0604020202020204" pitchFamily="34" charset="0"/>
              </a:rPr>
              <a:t>p-value &lt; 0.05</a:t>
            </a:r>
            <a:r>
              <a:rPr lang="en-US" sz="1400" dirty="0">
                <a:latin typeface="Arial" panose="020B0604020202020204" pitchFamily="34" charset="0"/>
                <a:cs typeface="Arial" panose="020B0604020202020204" pitchFamily="34" charset="0"/>
              </a:rPr>
              <a:t>, reject H₀ and accept H₁ (significant correlation). If </a:t>
            </a:r>
            <a:r>
              <a:rPr lang="en-US" sz="1400" b="1" dirty="0">
                <a:latin typeface="Arial" panose="020B0604020202020204" pitchFamily="34" charset="0"/>
                <a:cs typeface="Arial" panose="020B0604020202020204" pitchFamily="34" charset="0"/>
              </a:rPr>
              <a:t>p-value &gt; 0.05</a:t>
            </a:r>
            <a:r>
              <a:rPr lang="en-US" sz="1400" dirty="0">
                <a:latin typeface="Arial" panose="020B0604020202020204" pitchFamily="34" charset="0"/>
                <a:cs typeface="Arial" panose="020B0604020202020204" pitchFamily="34" charset="0"/>
              </a:rPr>
              <a:t>, fail to reject H₀ (no significant correlation).</a:t>
            </a:r>
          </a:p>
          <a:p>
            <a:pPr marL="0" indent="0">
              <a:buNone/>
            </a:pPr>
            <a:r>
              <a:rPr lang="en-US" sz="1800" b="1" dirty="0">
                <a:latin typeface="Arial" panose="020B0604020202020204" pitchFamily="34" charset="0"/>
                <a:cs typeface="Arial" panose="020B0604020202020204" pitchFamily="34" charset="0"/>
              </a:rPr>
              <a:t>Conclusion</a:t>
            </a:r>
          </a:p>
          <a:p>
            <a:pPr>
              <a:buFont typeface="Wingdings" panose="05000000000000000000" pitchFamily="2" charset="2"/>
              <a:buChar char="Ø"/>
            </a:pPr>
            <a:r>
              <a:rPr lang="en-US" sz="1400" dirty="0">
                <a:latin typeface="Arial" panose="020B0604020202020204" pitchFamily="34" charset="0"/>
                <a:cs typeface="Arial" panose="020B0604020202020204" pitchFamily="34" charset="0"/>
              </a:rPr>
              <a:t>Since all p-values are </a:t>
            </a:r>
            <a:r>
              <a:rPr lang="en-US" sz="1400" b="1" dirty="0">
                <a:latin typeface="Arial" panose="020B0604020202020204" pitchFamily="34" charset="0"/>
                <a:cs typeface="Arial" panose="020B0604020202020204" pitchFamily="34" charset="0"/>
              </a:rPr>
              <a:t>greater</a:t>
            </a:r>
            <a:r>
              <a:rPr lang="en-US" sz="1400" dirty="0">
                <a:latin typeface="Arial" panose="020B0604020202020204" pitchFamily="34" charset="0"/>
                <a:cs typeface="Arial" panose="020B0604020202020204" pitchFamily="34" charset="0"/>
              </a:rPr>
              <a:t> than 0.05, we fail to </a:t>
            </a:r>
            <a:r>
              <a:rPr lang="en-US" sz="1400" b="1" dirty="0">
                <a:latin typeface="Arial" panose="020B0604020202020204" pitchFamily="34" charset="0"/>
                <a:cs typeface="Arial" panose="020B0604020202020204" pitchFamily="34" charset="0"/>
              </a:rPr>
              <a:t>reject H₀</a:t>
            </a:r>
            <a:r>
              <a:rPr lang="en-US" sz="1400" dirty="0">
                <a:latin typeface="Arial" panose="020B0604020202020204" pitchFamily="34" charset="0"/>
                <a:cs typeface="Arial" panose="020B0604020202020204" pitchFamily="34" charset="0"/>
              </a:rPr>
              <a:t>.</a:t>
            </a:r>
          </a:p>
          <a:p>
            <a:pPr>
              <a:buFont typeface="Wingdings" panose="05000000000000000000" pitchFamily="2" charset="2"/>
              <a:buChar char="Ø"/>
            </a:pPr>
            <a:r>
              <a:rPr lang="en-US" sz="1400" dirty="0">
                <a:latin typeface="Arial" panose="020B0604020202020204" pitchFamily="34" charset="0"/>
                <a:cs typeface="Arial" panose="020B0604020202020204" pitchFamily="34" charset="0"/>
              </a:rPr>
              <a:t>Turnaround Time does not strongly influence cost or revenue (P &gt; 0.05), indicating other operational factors have a greater impact’</a:t>
            </a:r>
          </a:p>
          <a:p>
            <a:pPr>
              <a:buFont typeface="Wingdings" panose="05000000000000000000" pitchFamily="2" charset="2"/>
              <a:buChar char="Ø"/>
            </a:pPr>
            <a:r>
              <a:rPr lang="en-US" sz="1400" b="1" dirty="0">
                <a:latin typeface="Arial" panose="020B0604020202020204" pitchFamily="34" charset="0"/>
                <a:cs typeface="Arial" panose="020B0604020202020204" pitchFamily="34" charset="0"/>
              </a:rPr>
              <a:t>Key Insights</a:t>
            </a:r>
            <a:r>
              <a:rPr lang="en-US" sz="1400" dirty="0">
                <a:latin typeface="Arial" panose="020B0604020202020204" pitchFamily="34" charset="0"/>
                <a:cs typeface="Arial" panose="020B0604020202020204" pitchFamily="34" charset="0"/>
              </a:rPr>
              <a:t>: Turnaround time does not significantly affect cost or revenue—</a:t>
            </a:r>
            <a:r>
              <a:rPr lang="en-US" sz="1400" b="1" dirty="0">
                <a:latin typeface="Arial" panose="020B0604020202020204" pitchFamily="34" charset="0"/>
                <a:cs typeface="Arial" panose="020B0604020202020204" pitchFamily="34" charset="0"/>
              </a:rPr>
              <a:t>other factors must be analyzed</a:t>
            </a:r>
            <a:endParaRPr lang="en-IN" b="1" dirty="0"/>
          </a:p>
        </p:txBody>
      </p:sp>
      <p:pic>
        <p:nvPicPr>
          <p:cNvPr id="7" name="Picture 6">
            <a:extLst>
              <a:ext uri="{FF2B5EF4-FFF2-40B4-BE49-F238E27FC236}">
                <a16:creationId xmlns:a16="http://schemas.microsoft.com/office/drawing/2014/main" id="{EAE1F5D8-CF44-836E-797E-D18D051DE1AB}"/>
              </a:ext>
            </a:extLst>
          </p:cNvPr>
          <p:cNvPicPr>
            <a:picLocks noChangeAspect="1"/>
          </p:cNvPicPr>
          <p:nvPr/>
        </p:nvPicPr>
        <p:blipFill>
          <a:blip r:embed="rId2"/>
          <a:stretch>
            <a:fillRect/>
          </a:stretch>
        </p:blipFill>
        <p:spPr>
          <a:xfrm>
            <a:off x="540243" y="4651890"/>
            <a:ext cx="4438147" cy="1664069"/>
          </a:xfrm>
          <a:prstGeom prst="rect">
            <a:avLst/>
          </a:prstGeom>
        </p:spPr>
      </p:pic>
      <p:pic>
        <p:nvPicPr>
          <p:cNvPr id="9" name="Picture 8">
            <a:extLst>
              <a:ext uri="{FF2B5EF4-FFF2-40B4-BE49-F238E27FC236}">
                <a16:creationId xmlns:a16="http://schemas.microsoft.com/office/drawing/2014/main" id="{E8487F70-FED7-5ECF-E34C-F5C268DEE5DD}"/>
              </a:ext>
            </a:extLst>
          </p:cNvPr>
          <p:cNvPicPr>
            <a:picLocks noChangeAspect="1"/>
          </p:cNvPicPr>
          <p:nvPr/>
        </p:nvPicPr>
        <p:blipFill>
          <a:blip r:embed="rId3"/>
          <a:stretch>
            <a:fillRect/>
          </a:stretch>
        </p:blipFill>
        <p:spPr>
          <a:xfrm>
            <a:off x="4978390" y="4468308"/>
            <a:ext cx="6037007" cy="2151906"/>
          </a:xfrm>
          <a:prstGeom prst="rect">
            <a:avLst/>
          </a:prstGeom>
        </p:spPr>
      </p:pic>
      <p:sp>
        <p:nvSpPr>
          <p:cNvPr id="11" name="Rectangle 10">
            <a:extLst>
              <a:ext uri="{FF2B5EF4-FFF2-40B4-BE49-F238E27FC236}">
                <a16:creationId xmlns:a16="http://schemas.microsoft.com/office/drawing/2014/main" id="{6E7CA06E-7353-1645-692F-6BC6285480C2}"/>
              </a:ext>
            </a:extLst>
          </p:cNvPr>
          <p:cNvSpPr/>
          <p:nvPr/>
        </p:nvSpPr>
        <p:spPr>
          <a:xfrm>
            <a:off x="10260771" y="5350151"/>
            <a:ext cx="754626" cy="1131758"/>
          </a:xfrm>
          <a:prstGeom prst="rect">
            <a:avLst/>
          </a:prstGeom>
          <a:solidFill>
            <a:schemeClr val="tx2">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79726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520B6-04A3-51BD-A365-2D03D4CA9E8A}"/>
              </a:ext>
            </a:extLst>
          </p:cNvPr>
          <p:cNvSpPr>
            <a:spLocks noGrp="1"/>
          </p:cNvSpPr>
          <p:nvPr>
            <p:ph type="title"/>
          </p:nvPr>
        </p:nvSpPr>
        <p:spPr>
          <a:xfrm>
            <a:off x="838200" y="306760"/>
            <a:ext cx="10515600" cy="972062"/>
          </a:xfrm>
        </p:spPr>
        <p:txBody>
          <a:bodyPr>
            <a:normAutofit/>
          </a:bodyPr>
          <a:lstStyle/>
          <a:p>
            <a:pPr algn="ctr"/>
            <a:r>
              <a:rPr lang="en-US" sz="2800" b="1" dirty="0"/>
              <a:t>Hypothesis Test: Impact of Speed Over Ground on Cost &amp; Revenue</a:t>
            </a:r>
            <a:endParaRPr lang="en-IN" sz="2800" b="1" dirty="0"/>
          </a:p>
        </p:txBody>
      </p:sp>
      <p:sp>
        <p:nvSpPr>
          <p:cNvPr id="3" name="Content Placeholder 2">
            <a:extLst>
              <a:ext uri="{FF2B5EF4-FFF2-40B4-BE49-F238E27FC236}">
                <a16:creationId xmlns:a16="http://schemas.microsoft.com/office/drawing/2014/main" id="{89A56B92-5A99-9B30-1765-19D0DAE34F15}"/>
              </a:ext>
            </a:extLst>
          </p:cNvPr>
          <p:cNvSpPr>
            <a:spLocks noGrp="1"/>
          </p:cNvSpPr>
          <p:nvPr>
            <p:ph idx="1"/>
          </p:nvPr>
        </p:nvSpPr>
        <p:spPr>
          <a:xfrm>
            <a:off x="838200" y="1140542"/>
            <a:ext cx="10515600" cy="5535561"/>
          </a:xfrm>
        </p:spPr>
        <p:txBody>
          <a:bodyPr>
            <a:normAutofit/>
          </a:bodyPr>
          <a:lstStyle/>
          <a:p>
            <a:pPr marL="0" indent="0">
              <a:buNone/>
            </a:pPr>
            <a:r>
              <a:rPr lang="en-US" sz="1800" b="1" dirty="0">
                <a:latin typeface="Arial" panose="020B0604020202020204" pitchFamily="34" charset="0"/>
                <a:cs typeface="Arial" panose="020B0604020202020204" pitchFamily="34" charset="0"/>
              </a:rPr>
              <a:t>Hypothesis Statement:</a:t>
            </a:r>
            <a:endParaRPr lang="en-US" sz="18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1500" b="1" dirty="0">
                <a:latin typeface="Arial" panose="020B0604020202020204" pitchFamily="34" charset="0"/>
                <a:cs typeface="Arial" panose="020B0604020202020204" pitchFamily="34" charset="0"/>
              </a:rPr>
              <a:t>H₀ (Null Hypothesis):</a:t>
            </a:r>
            <a:r>
              <a:rPr lang="en-US" sz="1500" dirty="0">
                <a:latin typeface="Arial" panose="020B0604020202020204" pitchFamily="34" charset="0"/>
                <a:cs typeface="Arial" panose="020B0604020202020204" pitchFamily="34" charset="0"/>
              </a:rPr>
              <a:t> Speed Over Ground is </a:t>
            </a:r>
            <a:r>
              <a:rPr lang="en-US" sz="1500" b="1" dirty="0">
                <a:latin typeface="Arial" panose="020B0604020202020204" pitchFamily="34" charset="0"/>
                <a:cs typeface="Arial" panose="020B0604020202020204" pitchFamily="34" charset="0"/>
              </a:rPr>
              <a:t>not correlated</a:t>
            </a:r>
            <a:r>
              <a:rPr lang="en-US" sz="1500" dirty="0">
                <a:latin typeface="Arial" panose="020B0604020202020204" pitchFamily="34" charset="0"/>
                <a:cs typeface="Arial" panose="020B0604020202020204" pitchFamily="34" charset="0"/>
              </a:rPr>
              <a:t> with Operational Cost and Revenue.</a:t>
            </a:r>
          </a:p>
          <a:p>
            <a:pPr>
              <a:buFont typeface="Wingdings" panose="05000000000000000000" pitchFamily="2" charset="2"/>
              <a:buChar char="Ø"/>
            </a:pPr>
            <a:r>
              <a:rPr lang="en-US" sz="1500" b="1" dirty="0">
                <a:latin typeface="Arial" panose="020B0604020202020204" pitchFamily="34" charset="0"/>
                <a:cs typeface="Arial" panose="020B0604020202020204" pitchFamily="34" charset="0"/>
              </a:rPr>
              <a:t>H₁ (Alternative Hypothesis):</a:t>
            </a:r>
            <a:r>
              <a:rPr lang="en-US" sz="1500" dirty="0">
                <a:latin typeface="Arial" panose="020B0604020202020204" pitchFamily="34" charset="0"/>
                <a:cs typeface="Arial" panose="020B0604020202020204" pitchFamily="34" charset="0"/>
              </a:rPr>
              <a:t> Speed Over Ground is </a:t>
            </a:r>
            <a:r>
              <a:rPr lang="en-US" sz="1500" b="1" dirty="0">
                <a:latin typeface="Arial" panose="020B0604020202020204" pitchFamily="34" charset="0"/>
                <a:cs typeface="Arial" panose="020B0604020202020204" pitchFamily="34" charset="0"/>
              </a:rPr>
              <a:t>correlated</a:t>
            </a:r>
            <a:r>
              <a:rPr lang="en-US" sz="1500" dirty="0">
                <a:latin typeface="Arial" panose="020B0604020202020204" pitchFamily="34" charset="0"/>
                <a:cs typeface="Arial" panose="020B0604020202020204" pitchFamily="34" charset="0"/>
              </a:rPr>
              <a:t> with Operational Cost and Revenue.</a:t>
            </a:r>
          </a:p>
          <a:p>
            <a:pPr marL="0" indent="0">
              <a:lnSpc>
                <a:spcPct val="150000"/>
              </a:lnSpc>
              <a:buNone/>
            </a:pPr>
            <a:r>
              <a:rPr lang="en-US" sz="1600" b="1" dirty="0">
                <a:latin typeface="Arial" panose="020B0604020202020204" pitchFamily="34" charset="0"/>
                <a:cs typeface="Arial" panose="020B0604020202020204" pitchFamily="34" charset="0"/>
              </a:rPr>
              <a:t>Test Used: </a:t>
            </a:r>
            <a:r>
              <a:rPr lang="en-US" sz="1500" dirty="0">
                <a:latin typeface="Arial" panose="020B0604020202020204" pitchFamily="34" charset="0"/>
                <a:cs typeface="Arial" panose="020B0604020202020204" pitchFamily="34" charset="0"/>
              </a:rPr>
              <a:t>Pearson Correlation Coefficient</a:t>
            </a:r>
            <a:br>
              <a:rPr lang="en-US" dirty="0"/>
            </a:br>
            <a:r>
              <a:rPr lang="en-US" sz="1600" b="1" dirty="0">
                <a:latin typeface="Arial" panose="020B0604020202020204" pitchFamily="34" charset="0"/>
                <a:cs typeface="Arial" panose="020B0604020202020204" pitchFamily="34" charset="0"/>
              </a:rPr>
              <a:t>Decision Rule: </a:t>
            </a:r>
            <a:r>
              <a:rPr lang="en-US" sz="1500" dirty="0">
                <a:latin typeface="Arial" panose="020B0604020202020204" pitchFamily="34" charset="0"/>
                <a:cs typeface="Arial" panose="020B0604020202020204" pitchFamily="34" charset="0"/>
              </a:rPr>
              <a:t>If </a:t>
            </a:r>
            <a:r>
              <a:rPr lang="en-US" sz="1500" b="1" dirty="0">
                <a:latin typeface="Arial" panose="020B0604020202020204" pitchFamily="34" charset="0"/>
                <a:cs typeface="Arial" panose="020B0604020202020204" pitchFamily="34" charset="0"/>
              </a:rPr>
              <a:t>p-value &lt; 0.05</a:t>
            </a:r>
            <a:r>
              <a:rPr lang="en-US" sz="1500" dirty="0">
                <a:latin typeface="Arial" panose="020B0604020202020204" pitchFamily="34" charset="0"/>
                <a:cs typeface="Arial" panose="020B0604020202020204" pitchFamily="34" charset="0"/>
              </a:rPr>
              <a:t>, reject H₀ and accept H₁ (</a:t>
            </a:r>
            <a:r>
              <a:rPr lang="en-US" sz="1500" b="1" dirty="0">
                <a:latin typeface="Arial" panose="020B0604020202020204" pitchFamily="34" charset="0"/>
                <a:cs typeface="Arial" panose="020B0604020202020204" pitchFamily="34" charset="0"/>
              </a:rPr>
              <a:t>significant correlation</a:t>
            </a:r>
            <a:r>
              <a:rPr lang="en-US" sz="1500" dirty="0">
                <a:latin typeface="Arial" panose="020B0604020202020204" pitchFamily="34" charset="0"/>
                <a:cs typeface="Arial" panose="020B0604020202020204" pitchFamily="34" charset="0"/>
              </a:rPr>
              <a:t>). If </a:t>
            </a:r>
            <a:r>
              <a:rPr lang="en-US" sz="1500" b="1" dirty="0">
                <a:latin typeface="Arial" panose="020B0604020202020204" pitchFamily="34" charset="0"/>
                <a:cs typeface="Arial" panose="020B0604020202020204" pitchFamily="34" charset="0"/>
              </a:rPr>
              <a:t>p-value &gt; 0.05</a:t>
            </a:r>
            <a:r>
              <a:rPr lang="en-US" sz="1500" dirty="0">
                <a:latin typeface="Arial" panose="020B0604020202020204" pitchFamily="34" charset="0"/>
                <a:cs typeface="Arial" panose="020B0604020202020204" pitchFamily="34" charset="0"/>
              </a:rPr>
              <a:t>, fail to reject H₀ (</a:t>
            </a:r>
            <a:r>
              <a:rPr lang="en-US" sz="1500" b="1" dirty="0">
                <a:latin typeface="Arial" panose="020B0604020202020204" pitchFamily="34" charset="0"/>
                <a:cs typeface="Arial" panose="020B0604020202020204" pitchFamily="34" charset="0"/>
              </a:rPr>
              <a:t>no significant correlation</a:t>
            </a:r>
            <a:r>
              <a:rPr lang="en-US" sz="1500" dirty="0">
                <a:latin typeface="Arial" panose="020B0604020202020204" pitchFamily="34" charset="0"/>
                <a:cs typeface="Arial" panose="020B0604020202020204" pitchFamily="34" charset="0"/>
              </a:rPr>
              <a:t>).</a:t>
            </a:r>
          </a:p>
          <a:p>
            <a:pPr marL="0" indent="0">
              <a:buNone/>
            </a:pPr>
            <a:r>
              <a:rPr lang="en-US" sz="1800" b="1" dirty="0">
                <a:latin typeface="Arial" panose="020B0604020202020204" pitchFamily="34" charset="0"/>
                <a:cs typeface="Arial" panose="020B0604020202020204" pitchFamily="34" charset="0"/>
              </a:rPr>
              <a:t>Conclusion:</a:t>
            </a:r>
          </a:p>
          <a:p>
            <a:pPr>
              <a:buFont typeface="Wingdings" panose="05000000000000000000" pitchFamily="2" charset="2"/>
              <a:buChar char="Ø"/>
            </a:pPr>
            <a:r>
              <a:rPr lang="en-US" sz="1400" b="1" dirty="0">
                <a:latin typeface="Arial" panose="020B0604020202020204" pitchFamily="34" charset="0"/>
                <a:cs typeface="Arial" panose="020B0604020202020204" pitchFamily="34" charset="0"/>
              </a:rPr>
              <a:t>All p-values are greater than 0.05, so we fail to reject H₀.</a:t>
            </a:r>
          </a:p>
          <a:p>
            <a:pPr>
              <a:buFont typeface="Wingdings" panose="05000000000000000000" pitchFamily="2" charset="2"/>
              <a:buChar char="Ø"/>
            </a:pPr>
            <a:r>
              <a:rPr lang="en-US" sz="1400" dirty="0">
                <a:latin typeface="Arial" panose="020B0604020202020204" pitchFamily="34" charset="0"/>
                <a:cs typeface="Arial" panose="020B0604020202020204" pitchFamily="34" charset="0"/>
              </a:rPr>
              <a:t>This indicates </a:t>
            </a:r>
            <a:r>
              <a:rPr lang="en-US" sz="1400" b="1" dirty="0">
                <a:latin typeface="Arial" panose="020B0604020202020204" pitchFamily="34" charset="0"/>
                <a:cs typeface="Arial" panose="020B0604020202020204" pitchFamily="34" charset="0"/>
              </a:rPr>
              <a:t>no significant correlation</a:t>
            </a:r>
            <a:r>
              <a:rPr lang="en-US" sz="1400" dirty="0">
                <a:latin typeface="Arial" panose="020B0604020202020204" pitchFamily="34" charset="0"/>
                <a:cs typeface="Arial" panose="020B0604020202020204" pitchFamily="34" charset="0"/>
              </a:rPr>
              <a:t> between Speed Over Ground, Operational Cost, and Revenue.</a:t>
            </a:r>
          </a:p>
          <a:p>
            <a:pPr marL="0" indent="0">
              <a:buNone/>
            </a:pPr>
            <a:r>
              <a:rPr lang="en-US" sz="1600" b="1" dirty="0">
                <a:latin typeface="Arial" panose="020B0604020202020204" pitchFamily="34" charset="0"/>
                <a:cs typeface="Arial" panose="020B0604020202020204" pitchFamily="34" charset="0"/>
              </a:rPr>
              <a:t>Key Insights: </a:t>
            </a:r>
            <a:r>
              <a:rPr lang="en-US" sz="1400" dirty="0">
                <a:latin typeface="Arial" panose="020B0604020202020204" pitchFamily="34" charset="0"/>
                <a:cs typeface="Arial" panose="020B0604020202020204" pitchFamily="34" charset="0"/>
              </a:rPr>
              <a:t>Speed Over Ground </a:t>
            </a:r>
            <a:r>
              <a:rPr lang="en-US" sz="1400" b="1" dirty="0">
                <a:latin typeface="Arial" panose="020B0604020202020204" pitchFamily="34" charset="0"/>
                <a:cs typeface="Arial" panose="020B0604020202020204" pitchFamily="34" charset="0"/>
              </a:rPr>
              <a:t>does not significantly impact</a:t>
            </a:r>
            <a:r>
              <a:rPr lang="en-US" sz="1400" dirty="0">
                <a:latin typeface="Arial" panose="020B0604020202020204" pitchFamily="34" charset="0"/>
                <a:cs typeface="Arial" panose="020B0604020202020204" pitchFamily="34" charset="0"/>
              </a:rPr>
              <a:t> operational cost or revenue—suggesting that other factors contribute more to cost and revenue changes.</a:t>
            </a:r>
          </a:p>
          <a:p>
            <a:pPr marL="0" indent="0">
              <a:buNone/>
            </a:pPr>
            <a:endParaRPr lang="en-IN" dirty="0"/>
          </a:p>
        </p:txBody>
      </p:sp>
      <p:pic>
        <p:nvPicPr>
          <p:cNvPr id="5" name="Picture 4">
            <a:extLst>
              <a:ext uri="{FF2B5EF4-FFF2-40B4-BE49-F238E27FC236}">
                <a16:creationId xmlns:a16="http://schemas.microsoft.com/office/drawing/2014/main" id="{183C4212-F390-C0F2-FC93-71EEBA6EBF7C}"/>
              </a:ext>
            </a:extLst>
          </p:cNvPr>
          <p:cNvPicPr>
            <a:picLocks noChangeAspect="1"/>
          </p:cNvPicPr>
          <p:nvPr/>
        </p:nvPicPr>
        <p:blipFill>
          <a:blip r:embed="rId2"/>
          <a:stretch>
            <a:fillRect/>
          </a:stretch>
        </p:blipFill>
        <p:spPr>
          <a:xfrm>
            <a:off x="424324" y="4878183"/>
            <a:ext cx="5081741" cy="1495425"/>
          </a:xfrm>
          <a:prstGeom prst="rect">
            <a:avLst/>
          </a:prstGeom>
        </p:spPr>
      </p:pic>
      <p:pic>
        <p:nvPicPr>
          <p:cNvPr id="7" name="Picture 6">
            <a:extLst>
              <a:ext uri="{FF2B5EF4-FFF2-40B4-BE49-F238E27FC236}">
                <a16:creationId xmlns:a16="http://schemas.microsoft.com/office/drawing/2014/main" id="{16362944-9424-73BE-B3B8-862FDBCBCA1D}"/>
              </a:ext>
            </a:extLst>
          </p:cNvPr>
          <p:cNvPicPr>
            <a:picLocks noChangeAspect="1"/>
          </p:cNvPicPr>
          <p:nvPr/>
        </p:nvPicPr>
        <p:blipFill>
          <a:blip r:embed="rId3"/>
          <a:stretch>
            <a:fillRect/>
          </a:stretch>
        </p:blipFill>
        <p:spPr>
          <a:xfrm>
            <a:off x="5624052" y="4859137"/>
            <a:ext cx="5729748" cy="1514471"/>
          </a:xfrm>
          <a:prstGeom prst="rect">
            <a:avLst/>
          </a:prstGeom>
        </p:spPr>
      </p:pic>
      <p:sp>
        <p:nvSpPr>
          <p:cNvPr id="8" name="Rectangle 7">
            <a:extLst>
              <a:ext uri="{FF2B5EF4-FFF2-40B4-BE49-F238E27FC236}">
                <a16:creationId xmlns:a16="http://schemas.microsoft.com/office/drawing/2014/main" id="{8EB4CBD5-19DE-1889-3E8B-BB24A2E40E7C}"/>
              </a:ext>
            </a:extLst>
          </p:cNvPr>
          <p:cNvSpPr/>
          <p:nvPr/>
        </p:nvSpPr>
        <p:spPr>
          <a:xfrm>
            <a:off x="10665542" y="5362729"/>
            <a:ext cx="688258" cy="88306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5723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95F5-1D86-BBD0-762E-2B706D13AC63}"/>
              </a:ext>
            </a:extLst>
          </p:cNvPr>
          <p:cNvSpPr>
            <a:spLocks noGrp="1"/>
          </p:cNvSpPr>
          <p:nvPr>
            <p:ph type="title"/>
          </p:nvPr>
        </p:nvSpPr>
        <p:spPr>
          <a:xfrm>
            <a:off x="838200" y="365125"/>
            <a:ext cx="10515600" cy="932733"/>
          </a:xfrm>
        </p:spPr>
        <p:txBody>
          <a:bodyPr>
            <a:normAutofit/>
          </a:bodyPr>
          <a:lstStyle/>
          <a:p>
            <a:r>
              <a:rPr lang="en-US" sz="2800" b="1" dirty="0"/>
              <a:t>Hypothesis Test: Impact of Cargo Weight on Cost &amp; Efficiency</a:t>
            </a:r>
            <a:endParaRPr lang="en-IN" sz="2800" b="1" dirty="0"/>
          </a:p>
        </p:txBody>
      </p:sp>
      <p:sp>
        <p:nvSpPr>
          <p:cNvPr id="3" name="Content Placeholder 2">
            <a:extLst>
              <a:ext uri="{FF2B5EF4-FFF2-40B4-BE49-F238E27FC236}">
                <a16:creationId xmlns:a16="http://schemas.microsoft.com/office/drawing/2014/main" id="{603B4F11-2D5D-FE52-D77D-0746F74B21D4}"/>
              </a:ext>
            </a:extLst>
          </p:cNvPr>
          <p:cNvSpPr>
            <a:spLocks noGrp="1"/>
          </p:cNvSpPr>
          <p:nvPr>
            <p:ph idx="1"/>
          </p:nvPr>
        </p:nvSpPr>
        <p:spPr>
          <a:xfrm>
            <a:off x="752014" y="1130710"/>
            <a:ext cx="10601786" cy="5437238"/>
          </a:xfrm>
        </p:spPr>
        <p:txBody>
          <a:bodyPr>
            <a:normAutofit/>
          </a:bodyPr>
          <a:lstStyle/>
          <a:p>
            <a:pPr marL="0" indent="0">
              <a:lnSpc>
                <a:spcPct val="100000"/>
              </a:lnSpc>
              <a:buNone/>
            </a:pPr>
            <a:r>
              <a:rPr lang="en-US" sz="1900" b="1" dirty="0">
                <a:latin typeface="Arial" panose="020B0604020202020204" pitchFamily="34" charset="0"/>
                <a:cs typeface="Arial" panose="020B0604020202020204" pitchFamily="34" charset="0"/>
              </a:rPr>
              <a:t>Hypothesis Statement:</a:t>
            </a:r>
          </a:p>
          <a:p>
            <a:pPr marL="0" indent="0">
              <a:lnSpc>
                <a:spcPct val="100000"/>
              </a:lnSpc>
              <a:buNone/>
            </a:pP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H₀ (Null Hypothesis): </a:t>
            </a:r>
            <a:r>
              <a:rPr lang="en-US" sz="1600" dirty="0">
                <a:latin typeface="Arial" panose="020B0604020202020204" pitchFamily="34" charset="0"/>
                <a:cs typeface="Arial" panose="020B0604020202020204" pitchFamily="34" charset="0"/>
              </a:rPr>
              <a:t>Cargo weight is </a:t>
            </a:r>
            <a:r>
              <a:rPr lang="en-US" sz="1600" b="1" dirty="0">
                <a:latin typeface="Arial" panose="020B0604020202020204" pitchFamily="34" charset="0"/>
                <a:cs typeface="Arial" panose="020B0604020202020204" pitchFamily="34" charset="0"/>
              </a:rPr>
              <a:t>not correlated</a:t>
            </a:r>
            <a:r>
              <a:rPr lang="en-US" sz="1600" dirty="0">
                <a:latin typeface="Arial" panose="020B0604020202020204" pitchFamily="34" charset="0"/>
                <a:cs typeface="Arial" panose="020B0604020202020204" pitchFamily="34" charset="0"/>
              </a:rPr>
              <a:t> with operational cost and efficiency.</a:t>
            </a:r>
            <a:br>
              <a:rPr lang="en-US" dirty="0"/>
            </a:b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H₁ (Alternative Hypothesis): </a:t>
            </a:r>
            <a:r>
              <a:rPr lang="en-US" sz="1600" dirty="0">
                <a:latin typeface="Arial" panose="020B0604020202020204" pitchFamily="34" charset="0"/>
                <a:cs typeface="Arial" panose="020B0604020202020204" pitchFamily="34" charset="0"/>
              </a:rPr>
              <a:t>Cargo weight is correlated with operational cost and efficiency.</a:t>
            </a:r>
          </a:p>
          <a:p>
            <a:pPr marL="0" indent="0">
              <a:lnSpc>
                <a:spcPct val="100000"/>
              </a:lnSpc>
              <a:buNone/>
            </a:pPr>
            <a:r>
              <a:rPr lang="en-US" sz="1800" b="1" dirty="0">
                <a:latin typeface="Arial" panose="020B0604020202020204" pitchFamily="34" charset="0"/>
                <a:cs typeface="Arial" panose="020B0604020202020204" pitchFamily="34" charset="0"/>
              </a:rPr>
              <a:t>Test Used: </a:t>
            </a:r>
            <a:r>
              <a:rPr lang="en-US" sz="1600" dirty="0">
                <a:latin typeface="Arial" panose="020B0604020202020204" pitchFamily="34" charset="0"/>
                <a:cs typeface="Arial" panose="020B0604020202020204" pitchFamily="34" charset="0"/>
              </a:rPr>
              <a:t>Pearson Correlation Coefficient</a:t>
            </a:r>
          </a:p>
          <a:p>
            <a:pPr marL="0" indent="0">
              <a:lnSpc>
                <a:spcPct val="100000"/>
              </a:lnSpc>
              <a:buNone/>
            </a:pPr>
            <a:r>
              <a:rPr lang="en-US" sz="1800" b="1" dirty="0">
                <a:latin typeface="Arial" panose="020B0604020202020204" pitchFamily="34" charset="0"/>
                <a:cs typeface="Arial" panose="020B0604020202020204" pitchFamily="34" charset="0"/>
              </a:rPr>
              <a:t>Decision Rule: </a:t>
            </a:r>
            <a:r>
              <a:rPr lang="en-US" sz="1600" dirty="0">
                <a:latin typeface="Arial" panose="020B0604020202020204" pitchFamily="34" charset="0"/>
                <a:cs typeface="Arial" panose="020B0604020202020204" pitchFamily="34" charset="0"/>
              </a:rPr>
              <a:t>If p-value &lt; 0.05, reject H₀ and accept H₁ (significant correlation). If p-value &gt; 0.05, fail to reject H₀ (no significant correlation).</a:t>
            </a:r>
          </a:p>
          <a:p>
            <a:pPr marL="0" indent="0">
              <a:lnSpc>
                <a:spcPct val="100000"/>
              </a:lnSpc>
              <a:buNone/>
            </a:pPr>
            <a:r>
              <a:rPr lang="en-US" sz="1900" b="1" dirty="0">
                <a:latin typeface="Arial" panose="020B0604020202020204" pitchFamily="34" charset="0"/>
                <a:cs typeface="Arial" panose="020B0604020202020204" pitchFamily="34" charset="0"/>
              </a:rPr>
              <a:t>Conclusion:</a:t>
            </a:r>
          </a:p>
          <a:p>
            <a:pPr marL="0" indent="0">
              <a:lnSpc>
                <a:spcPct val="100000"/>
              </a:lnSpc>
              <a:buNone/>
            </a:pPr>
            <a:r>
              <a:rPr lang="en-US" sz="1700" b="1" dirty="0">
                <a:latin typeface="Arial" panose="020B0604020202020204" pitchFamily="34" charset="0"/>
                <a:cs typeface="Arial" panose="020B0604020202020204" pitchFamily="34" charset="0"/>
              </a:rPr>
              <a:t>All p-values are greater than 0.05</a:t>
            </a:r>
            <a:r>
              <a:rPr lang="en-US" sz="1700" dirty="0">
                <a:latin typeface="Arial" panose="020B0604020202020204" pitchFamily="34" charset="0"/>
                <a:cs typeface="Arial" panose="020B0604020202020204" pitchFamily="34" charset="0"/>
              </a:rPr>
              <a:t>, so we </a:t>
            </a:r>
            <a:r>
              <a:rPr lang="en-US" sz="1700" b="1" dirty="0">
                <a:latin typeface="Arial" panose="020B0604020202020204" pitchFamily="34" charset="0"/>
                <a:cs typeface="Arial" panose="020B0604020202020204" pitchFamily="34" charset="0"/>
              </a:rPr>
              <a:t>fail to reject H₀</a:t>
            </a:r>
            <a:r>
              <a:rPr lang="en-US" sz="1700" dirty="0">
                <a:latin typeface="Arial" panose="020B0604020202020204" pitchFamily="34" charset="0"/>
                <a:cs typeface="Arial" panose="020B0604020202020204" pitchFamily="34" charset="0"/>
              </a:rPr>
              <a:t>.</a:t>
            </a:r>
            <a:br>
              <a:rPr lang="en-US" sz="1700" dirty="0">
                <a:latin typeface="Arial" panose="020B0604020202020204" pitchFamily="34" charset="0"/>
                <a:cs typeface="Arial" panose="020B0604020202020204" pitchFamily="34" charset="0"/>
              </a:rPr>
            </a:br>
            <a:r>
              <a:rPr lang="en-US" sz="1700" dirty="0">
                <a:latin typeface="Arial" panose="020B0604020202020204" pitchFamily="34" charset="0"/>
                <a:cs typeface="Arial" panose="020B0604020202020204" pitchFamily="34" charset="0"/>
              </a:rPr>
              <a:t>This indicates </a:t>
            </a:r>
            <a:r>
              <a:rPr lang="en-US" sz="1700" b="1" dirty="0">
                <a:latin typeface="Arial" panose="020B0604020202020204" pitchFamily="34" charset="0"/>
                <a:cs typeface="Arial" panose="020B0604020202020204" pitchFamily="34" charset="0"/>
              </a:rPr>
              <a:t>no significant correlation</a:t>
            </a:r>
            <a:r>
              <a:rPr lang="en-US" sz="1700" dirty="0">
                <a:latin typeface="Arial" panose="020B0604020202020204" pitchFamily="34" charset="0"/>
                <a:cs typeface="Arial" panose="020B0604020202020204" pitchFamily="34" charset="0"/>
              </a:rPr>
              <a:t> between Cargo Weight, Operational Cost, and Efficiency.</a:t>
            </a:r>
          </a:p>
          <a:p>
            <a:pPr marL="0" indent="0">
              <a:lnSpc>
                <a:spcPct val="100000"/>
              </a:lnSpc>
              <a:buNone/>
            </a:pPr>
            <a:r>
              <a:rPr lang="en-US" sz="1800" b="1" dirty="0">
                <a:latin typeface="Arial" panose="020B0604020202020204" pitchFamily="34" charset="0"/>
                <a:cs typeface="Arial" panose="020B0604020202020204" pitchFamily="34" charset="0"/>
              </a:rPr>
              <a:t>Key Insights: </a:t>
            </a:r>
            <a:r>
              <a:rPr lang="en-US" sz="1600" b="1" dirty="0">
                <a:latin typeface="Arial" panose="020B0604020202020204" pitchFamily="34" charset="0"/>
                <a:cs typeface="Arial" panose="020B0604020202020204" pitchFamily="34" charset="0"/>
              </a:rPr>
              <a:t>Cargo weight does not significantly impact operational cost or efficiency</a:t>
            </a:r>
            <a:r>
              <a:rPr lang="en-US" sz="1600" dirty="0">
                <a:latin typeface="Arial" panose="020B0604020202020204" pitchFamily="34" charset="0"/>
                <a:cs typeface="Arial" panose="020B0604020202020204" pitchFamily="34" charset="0"/>
              </a:rPr>
              <a:t>—indicating other factors may influence cost and efficiency changes.</a:t>
            </a:r>
          </a:p>
          <a:p>
            <a:pPr marL="0" indent="0">
              <a:buNone/>
            </a:pPr>
            <a:endParaRPr lang="en-IN" dirty="0"/>
          </a:p>
        </p:txBody>
      </p:sp>
      <p:pic>
        <p:nvPicPr>
          <p:cNvPr id="5" name="Picture 4">
            <a:extLst>
              <a:ext uri="{FF2B5EF4-FFF2-40B4-BE49-F238E27FC236}">
                <a16:creationId xmlns:a16="http://schemas.microsoft.com/office/drawing/2014/main" id="{CC66A8C8-D67C-F041-D53D-C3AEB0B80462}"/>
              </a:ext>
            </a:extLst>
          </p:cNvPr>
          <p:cNvPicPr>
            <a:picLocks noChangeAspect="1"/>
          </p:cNvPicPr>
          <p:nvPr/>
        </p:nvPicPr>
        <p:blipFill>
          <a:blip r:embed="rId2"/>
          <a:stretch>
            <a:fillRect/>
          </a:stretch>
        </p:blipFill>
        <p:spPr>
          <a:xfrm>
            <a:off x="752014" y="4962985"/>
            <a:ext cx="4557405" cy="1495425"/>
          </a:xfrm>
          <a:prstGeom prst="rect">
            <a:avLst/>
          </a:prstGeom>
        </p:spPr>
      </p:pic>
      <p:pic>
        <p:nvPicPr>
          <p:cNvPr id="7" name="Picture 6">
            <a:extLst>
              <a:ext uri="{FF2B5EF4-FFF2-40B4-BE49-F238E27FC236}">
                <a16:creationId xmlns:a16="http://schemas.microsoft.com/office/drawing/2014/main" id="{FA957968-3344-DAC4-4091-84C7CF39EB25}"/>
              </a:ext>
            </a:extLst>
          </p:cNvPr>
          <p:cNvPicPr>
            <a:picLocks noChangeAspect="1"/>
          </p:cNvPicPr>
          <p:nvPr/>
        </p:nvPicPr>
        <p:blipFill>
          <a:blip r:embed="rId3"/>
          <a:stretch>
            <a:fillRect/>
          </a:stretch>
        </p:blipFill>
        <p:spPr>
          <a:xfrm>
            <a:off x="5343525" y="4878028"/>
            <a:ext cx="6010275" cy="1714500"/>
          </a:xfrm>
          <a:prstGeom prst="rect">
            <a:avLst/>
          </a:prstGeom>
        </p:spPr>
      </p:pic>
      <p:sp>
        <p:nvSpPr>
          <p:cNvPr id="8" name="Rectangle 7">
            <a:extLst>
              <a:ext uri="{FF2B5EF4-FFF2-40B4-BE49-F238E27FC236}">
                <a16:creationId xmlns:a16="http://schemas.microsoft.com/office/drawing/2014/main" id="{BE7975AD-52DC-E2EC-C8ED-727211638795}"/>
              </a:ext>
            </a:extLst>
          </p:cNvPr>
          <p:cNvSpPr/>
          <p:nvPr/>
        </p:nvSpPr>
        <p:spPr>
          <a:xfrm>
            <a:off x="10559845" y="5560141"/>
            <a:ext cx="698090" cy="86032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8587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D24F-4661-A61E-DBCE-814936B7286B}"/>
              </a:ext>
            </a:extLst>
          </p:cNvPr>
          <p:cNvSpPr>
            <a:spLocks noGrp="1"/>
          </p:cNvSpPr>
          <p:nvPr>
            <p:ph type="title"/>
          </p:nvPr>
        </p:nvSpPr>
        <p:spPr>
          <a:xfrm>
            <a:off x="838200" y="365126"/>
            <a:ext cx="10515600" cy="903236"/>
          </a:xfrm>
        </p:spPr>
        <p:txBody>
          <a:bodyPr>
            <a:normAutofit/>
          </a:bodyPr>
          <a:lstStyle/>
          <a:p>
            <a:pPr algn="ctr"/>
            <a:r>
              <a:rPr lang="en-US" sz="2400" b="1" dirty="0"/>
              <a:t>Test for Equal </a:t>
            </a:r>
            <a:r>
              <a:rPr lang="en-US" sz="2800" b="1" dirty="0"/>
              <a:t>Variances</a:t>
            </a:r>
            <a:r>
              <a:rPr lang="en-US" sz="2400" b="1" dirty="0"/>
              <a:t>: Ship Performance Metrics Across Ship Types </a:t>
            </a:r>
            <a:endParaRPr lang="en-IN" sz="2400" b="1" dirty="0"/>
          </a:p>
        </p:txBody>
      </p:sp>
      <p:pic>
        <p:nvPicPr>
          <p:cNvPr id="9" name="Content Placeholder 8">
            <a:extLst>
              <a:ext uri="{FF2B5EF4-FFF2-40B4-BE49-F238E27FC236}">
                <a16:creationId xmlns:a16="http://schemas.microsoft.com/office/drawing/2014/main" id="{6E3D7CEA-5D8F-B158-8CF7-9658D4E0A88A}"/>
              </a:ext>
            </a:extLst>
          </p:cNvPr>
          <p:cNvPicPr>
            <a:picLocks noGrp="1" noChangeAspect="1"/>
          </p:cNvPicPr>
          <p:nvPr>
            <p:ph idx="1"/>
          </p:nvPr>
        </p:nvPicPr>
        <p:blipFill>
          <a:blip r:embed="rId3"/>
          <a:stretch>
            <a:fillRect/>
          </a:stretch>
        </p:blipFill>
        <p:spPr>
          <a:xfrm>
            <a:off x="206829" y="1175431"/>
            <a:ext cx="3935525" cy="2623683"/>
          </a:xfrm>
        </p:spPr>
      </p:pic>
      <p:pic>
        <p:nvPicPr>
          <p:cNvPr id="11" name="Picture 10">
            <a:extLst>
              <a:ext uri="{FF2B5EF4-FFF2-40B4-BE49-F238E27FC236}">
                <a16:creationId xmlns:a16="http://schemas.microsoft.com/office/drawing/2014/main" id="{BE3084AE-9856-2381-37AF-9B2B25132A62}"/>
              </a:ext>
            </a:extLst>
          </p:cNvPr>
          <p:cNvPicPr>
            <a:picLocks noChangeAspect="1"/>
          </p:cNvPicPr>
          <p:nvPr/>
        </p:nvPicPr>
        <p:blipFill>
          <a:blip r:embed="rId4"/>
          <a:stretch>
            <a:fillRect/>
          </a:stretch>
        </p:blipFill>
        <p:spPr>
          <a:xfrm>
            <a:off x="4251209" y="1175431"/>
            <a:ext cx="3935525" cy="2623683"/>
          </a:xfrm>
          <a:prstGeom prst="rect">
            <a:avLst/>
          </a:prstGeom>
        </p:spPr>
      </p:pic>
      <p:pic>
        <p:nvPicPr>
          <p:cNvPr id="13" name="Picture 12">
            <a:extLst>
              <a:ext uri="{FF2B5EF4-FFF2-40B4-BE49-F238E27FC236}">
                <a16:creationId xmlns:a16="http://schemas.microsoft.com/office/drawing/2014/main" id="{10716EFF-7F7C-5E22-C6B4-2EB04FEC281F}"/>
              </a:ext>
            </a:extLst>
          </p:cNvPr>
          <p:cNvPicPr>
            <a:picLocks noChangeAspect="1"/>
          </p:cNvPicPr>
          <p:nvPr/>
        </p:nvPicPr>
        <p:blipFill>
          <a:blip r:embed="rId5"/>
          <a:stretch>
            <a:fillRect/>
          </a:stretch>
        </p:blipFill>
        <p:spPr>
          <a:xfrm>
            <a:off x="8295589" y="1175431"/>
            <a:ext cx="3706586" cy="2623683"/>
          </a:xfrm>
          <a:prstGeom prst="rect">
            <a:avLst/>
          </a:prstGeom>
        </p:spPr>
      </p:pic>
      <p:pic>
        <p:nvPicPr>
          <p:cNvPr id="15" name="Picture 14">
            <a:extLst>
              <a:ext uri="{FF2B5EF4-FFF2-40B4-BE49-F238E27FC236}">
                <a16:creationId xmlns:a16="http://schemas.microsoft.com/office/drawing/2014/main" id="{58620AD0-475D-5351-E223-ED683C4445D8}"/>
              </a:ext>
            </a:extLst>
          </p:cNvPr>
          <p:cNvPicPr>
            <a:picLocks noChangeAspect="1"/>
          </p:cNvPicPr>
          <p:nvPr/>
        </p:nvPicPr>
        <p:blipFill>
          <a:blip r:embed="rId6"/>
          <a:stretch>
            <a:fillRect/>
          </a:stretch>
        </p:blipFill>
        <p:spPr>
          <a:xfrm>
            <a:off x="206829" y="3870960"/>
            <a:ext cx="3935525" cy="2761569"/>
          </a:xfrm>
          <a:prstGeom prst="rect">
            <a:avLst/>
          </a:prstGeom>
        </p:spPr>
      </p:pic>
      <p:pic>
        <p:nvPicPr>
          <p:cNvPr id="17" name="Picture 16">
            <a:extLst>
              <a:ext uri="{FF2B5EF4-FFF2-40B4-BE49-F238E27FC236}">
                <a16:creationId xmlns:a16="http://schemas.microsoft.com/office/drawing/2014/main" id="{4D011FC9-C9BF-45D5-A3A0-5C6BD45D12E4}"/>
              </a:ext>
            </a:extLst>
          </p:cNvPr>
          <p:cNvPicPr>
            <a:picLocks noChangeAspect="1"/>
          </p:cNvPicPr>
          <p:nvPr/>
        </p:nvPicPr>
        <p:blipFill>
          <a:blip r:embed="rId7"/>
          <a:stretch>
            <a:fillRect/>
          </a:stretch>
        </p:blipFill>
        <p:spPr>
          <a:xfrm>
            <a:off x="4251209" y="3870960"/>
            <a:ext cx="3246871" cy="2942222"/>
          </a:xfrm>
          <a:prstGeom prst="rect">
            <a:avLst/>
          </a:prstGeom>
        </p:spPr>
      </p:pic>
      <p:pic>
        <p:nvPicPr>
          <p:cNvPr id="19" name="Picture 18">
            <a:extLst>
              <a:ext uri="{FF2B5EF4-FFF2-40B4-BE49-F238E27FC236}">
                <a16:creationId xmlns:a16="http://schemas.microsoft.com/office/drawing/2014/main" id="{BB55A44C-632E-8E26-DC7F-C454C95E2D9F}"/>
              </a:ext>
            </a:extLst>
          </p:cNvPr>
          <p:cNvPicPr>
            <a:picLocks noChangeAspect="1"/>
          </p:cNvPicPr>
          <p:nvPr/>
        </p:nvPicPr>
        <p:blipFill>
          <a:blip r:embed="rId8"/>
          <a:stretch>
            <a:fillRect/>
          </a:stretch>
        </p:blipFill>
        <p:spPr>
          <a:xfrm>
            <a:off x="7795935" y="3849664"/>
            <a:ext cx="4206240" cy="2804160"/>
          </a:xfrm>
          <a:prstGeom prst="rect">
            <a:avLst/>
          </a:prstGeom>
        </p:spPr>
      </p:pic>
      <p:sp>
        <p:nvSpPr>
          <p:cNvPr id="20" name="Rectangle 19">
            <a:extLst>
              <a:ext uri="{FF2B5EF4-FFF2-40B4-BE49-F238E27FC236}">
                <a16:creationId xmlns:a16="http://schemas.microsoft.com/office/drawing/2014/main" id="{7BB501E1-3B49-FA9C-4D63-706C2E320DAB}"/>
              </a:ext>
            </a:extLst>
          </p:cNvPr>
          <p:cNvSpPr/>
          <p:nvPr/>
        </p:nvSpPr>
        <p:spPr>
          <a:xfrm>
            <a:off x="5153025" y="6492874"/>
            <a:ext cx="466725" cy="29845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BE1E6973-0659-98E3-81D3-C90D3358CD68}"/>
              </a:ext>
            </a:extLst>
          </p:cNvPr>
          <p:cNvCxnSpPr/>
          <p:nvPr/>
        </p:nvCxnSpPr>
        <p:spPr>
          <a:xfrm>
            <a:off x="5619750" y="6632529"/>
            <a:ext cx="3714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010C5DD-D67B-6DFA-E746-13C2F5EC48CD}"/>
              </a:ext>
            </a:extLst>
          </p:cNvPr>
          <p:cNvSpPr txBox="1"/>
          <p:nvPr/>
        </p:nvSpPr>
        <p:spPr>
          <a:xfrm>
            <a:off x="6007216" y="6417085"/>
            <a:ext cx="1433235" cy="430887"/>
          </a:xfrm>
          <a:prstGeom prst="rect">
            <a:avLst/>
          </a:prstGeom>
          <a:noFill/>
        </p:spPr>
        <p:txBody>
          <a:bodyPr wrap="square" rtlCol="0">
            <a:spAutoFit/>
          </a:bodyPr>
          <a:lstStyle/>
          <a:p>
            <a:r>
              <a:rPr lang="en-IN" sz="1100" dirty="0">
                <a:solidFill>
                  <a:schemeClr val="accent2">
                    <a:lumMod val="75000"/>
                  </a:schemeClr>
                </a:solidFill>
              </a:rPr>
              <a:t>Fail to Reject H</a:t>
            </a:r>
            <a:r>
              <a:rPr lang="en-IN" sz="1100" baseline="-25000" dirty="0">
                <a:solidFill>
                  <a:schemeClr val="accent2">
                    <a:lumMod val="75000"/>
                  </a:schemeClr>
                </a:solidFill>
              </a:rPr>
              <a:t>0 </a:t>
            </a:r>
            <a:r>
              <a:rPr lang="en-IN" sz="1100" dirty="0">
                <a:solidFill>
                  <a:schemeClr val="accent2">
                    <a:lumMod val="75000"/>
                  </a:schemeClr>
                </a:solidFill>
              </a:rPr>
              <a:t> -&gt; Variance are equal</a:t>
            </a:r>
            <a:endParaRPr lang="en-IN" sz="1100" baseline="-25000" dirty="0">
              <a:solidFill>
                <a:schemeClr val="accent2">
                  <a:lumMod val="75000"/>
                </a:schemeClr>
              </a:solidFill>
            </a:endParaRPr>
          </a:p>
        </p:txBody>
      </p:sp>
    </p:spTree>
    <p:extLst>
      <p:ext uri="{BB962C8B-B14F-4D97-AF65-F5344CB8AC3E}">
        <p14:creationId xmlns:p14="http://schemas.microsoft.com/office/powerpoint/2010/main" val="3992820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1E64-D442-78AC-457C-D1A0982F3446}"/>
              </a:ext>
            </a:extLst>
          </p:cNvPr>
          <p:cNvSpPr>
            <a:spLocks noGrp="1"/>
          </p:cNvSpPr>
          <p:nvPr>
            <p:ph type="title"/>
          </p:nvPr>
        </p:nvSpPr>
        <p:spPr>
          <a:xfrm>
            <a:off x="838200" y="365126"/>
            <a:ext cx="10515600" cy="882650"/>
          </a:xfrm>
        </p:spPr>
        <p:txBody>
          <a:bodyPr>
            <a:normAutofit/>
          </a:bodyPr>
          <a:lstStyle/>
          <a:p>
            <a:r>
              <a:rPr lang="en-US" sz="2400" b="1" dirty="0"/>
              <a:t>ANOVA: Ship Performance Metrics Across Ship Types</a:t>
            </a:r>
            <a:endParaRPr lang="en-IN" sz="2400" b="1" dirty="0"/>
          </a:p>
        </p:txBody>
      </p:sp>
      <p:sp>
        <p:nvSpPr>
          <p:cNvPr id="10" name="TextBox 9">
            <a:extLst>
              <a:ext uri="{FF2B5EF4-FFF2-40B4-BE49-F238E27FC236}">
                <a16:creationId xmlns:a16="http://schemas.microsoft.com/office/drawing/2014/main" id="{20C2C9E1-839D-FC47-6698-43B3DB2DC55B}"/>
              </a:ext>
            </a:extLst>
          </p:cNvPr>
          <p:cNvSpPr txBox="1"/>
          <p:nvPr/>
        </p:nvSpPr>
        <p:spPr>
          <a:xfrm>
            <a:off x="838200" y="1162050"/>
            <a:ext cx="7277100" cy="3077766"/>
          </a:xfrm>
          <a:prstGeom prst="rect">
            <a:avLst/>
          </a:prstGeom>
          <a:noFill/>
        </p:spPr>
        <p:txBody>
          <a:bodyPr wrap="square" rtlCol="0">
            <a:spAutoFit/>
          </a:bodyPr>
          <a:lstStyle/>
          <a:p>
            <a:r>
              <a:rPr lang="en-US" b="1" dirty="0"/>
              <a:t> </a:t>
            </a:r>
            <a:r>
              <a:rPr lang="en-US" sz="1600" b="1" dirty="0"/>
              <a:t>Key Insights:</a:t>
            </a:r>
          </a:p>
          <a:p>
            <a:r>
              <a:rPr lang="en-US" sz="1400" dirty="0"/>
              <a:t>✅ </a:t>
            </a:r>
            <a:r>
              <a:rPr lang="en-US" sz="1400" b="1" dirty="0"/>
              <a:t>Null Hypothesis (H₀):</a:t>
            </a:r>
            <a:r>
              <a:rPr lang="en-US" sz="1400" dirty="0"/>
              <a:t> All means are equal (No significant difference between Ship Types).</a:t>
            </a:r>
            <a:br>
              <a:rPr lang="en-US" sz="1400" dirty="0"/>
            </a:br>
            <a:r>
              <a:rPr lang="en-US" sz="1400" dirty="0"/>
              <a:t>✅ </a:t>
            </a:r>
            <a:r>
              <a:rPr lang="en-US" sz="1400" b="1" dirty="0"/>
              <a:t>Alternative Hypothesis (H₁):</a:t>
            </a:r>
            <a:r>
              <a:rPr lang="en-US" sz="1400" dirty="0"/>
              <a:t> At least one mean is different (There is a significant difference).</a:t>
            </a:r>
            <a:br>
              <a:rPr lang="en-US" sz="1400" dirty="0"/>
            </a:br>
            <a:r>
              <a:rPr lang="en-US" sz="1400" dirty="0"/>
              <a:t>✅ </a:t>
            </a:r>
            <a:r>
              <a:rPr lang="en-US" sz="1400" b="1" dirty="0"/>
              <a:t>P-Value:</a:t>
            </a:r>
            <a:r>
              <a:rPr lang="en-US" sz="1400" dirty="0"/>
              <a:t> </a:t>
            </a:r>
            <a:r>
              <a:rPr lang="en-US" sz="1400" b="1" dirty="0"/>
              <a:t>0.704</a:t>
            </a:r>
            <a:r>
              <a:rPr lang="en-US" sz="1400" dirty="0"/>
              <a:t> (greater than 0.05) → Fail to Reject H₀ → </a:t>
            </a:r>
            <a:r>
              <a:rPr lang="en-US" sz="1400" b="1" dirty="0"/>
              <a:t>No significant difference between ship types</a:t>
            </a:r>
            <a:r>
              <a:rPr lang="en-US" sz="1400" dirty="0"/>
              <a:t>.</a:t>
            </a:r>
            <a:br>
              <a:rPr lang="en-US" sz="1400" dirty="0"/>
            </a:br>
            <a:r>
              <a:rPr lang="en-US" sz="1400" dirty="0"/>
              <a:t>✅ </a:t>
            </a:r>
            <a:r>
              <a:rPr lang="en-US" sz="1400" b="1" dirty="0"/>
              <a:t>F-Value Interpretation:</a:t>
            </a:r>
            <a:r>
              <a:rPr lang="en-US" sz="1400" dirty="0"/>
              <a:t> </a:t>
            </a:r>
            <a:r>
              <a:rPr lang="en-US" sz="1400" b="1" dirty="0"/>
              <a:t>0.47</a:t>
            </a:r>
            <a:r>
              <a:rPr lang="en-US" sz="1400" dirty="0"/>
              <a:t> is small, indicating that variation between Ship  Types is not significant compared to the error variation.</a:t>
            </a:r>
          </a:p>
          <a:p>
            <a:endParaRPr lang="en-US" b="1" dirty="0"/>
          </a:p>
          <a:p>
            <a:r>
              <a:rPr lang="en-US" sz="1600" b="1" dirty="0"/>
              <a:t>Conclusion Box:</a:t>
            </a:r>
            <a:br>
              <a:rPr lang="en-US" sz="1600" dirty="0"/>
            </a:br>
            <a:r>
              <a:rPr lang="en-US" sz="1600" dirty="0"/>
              <a:t> </a:t>
            </a:r>
            <a:r>
              <a:rPr lang="en-US" sz="1400" dirty="0"/>
              <a:t>Since P = 0.704 (&gt; 0.05), we fail to reject H</a:t>
            </a:r>
            <a:r>
              <a:rPr lang="en-US" sz="1400" baseline="-25000" dirty="0"/>
              <a:t>0</a:t>
            </a:r>
            <a:r>
              <a:rPr lang="en-US" sz="1400" dirty="0"/>
              <a:t>​. This confirms that ship performance metrics do not significantly vary across ship types.</a:t>
            </a:r>
            <a:endParaRPr lang="en-US" sz="1600" dirty="0"/>
          </a:p>
        </p:txBody>
      </p:sp>
      <p:pic>
        <p:nvPicPr>
          <p:cNvPr id="14" name="Picture 13">
            <a:extLst>
              <a:ext uri="{FF2B5EF4-FFF2-40B4-BE49-F238E27FC236}">
                <a16:creationId xmlns:a16="http://schemas.microsoft.com/office/drawing/2014/main" id="{4BF241EB-5536-C122-59C3-B6DDD9BCD912}"/>
              </a:ext>
            </a:extLst>
          </p:cNvPr>
          <p:cNvPicPr>
            <a:picLocks noChangeAspect="1"/>
          </p:cNvPicPr>
          <p:nvPr/>
        </p:nvPicPr>
        <p:blipFill>
          <a:blip r:embed="rId2"/>
          <a:stretch>
            <a:fillRect/>
          </a:stretch>
        </p:blipFill>
        <p:spPr>
          <a:xfrm>
            <a:off x="638175" y="4229100"/>
            <a:ext cx="3943350" cy="2628900"/>
          </a:xfrm>
          <a:prstGeom prst="rect">
            <a:avLst/>
          </a:prstGeom>
        </p:spPr>
      </p:pic>
      <p:pic>
        <p:nvPicPr>
          <p:cNvPr id="16" name="Picture 15">
            <a:extLst>
              <a:ext uri="{FF2B5EF4-FFF2-40B4-BE49-F238E27FC236}">
                <a16:creationId xmlns:a16="http://schemas.microsoft.com/office/drawing/2014/main" id="{A018C458-A8D6-FFBC-5C1B-670496804FC7}"/>
              </a:ext>
            </a:extLst>
          </p:cNvPr>
          <p:cNvPicPr>
            <a:picLocks noChangeAspect="1"/>
          </p:cNvPicPr>
          <p:nvPr/>
        </p:nvPicPr>
        <p:blipFill>
          <a:blip r:embed="rId3"/>
          <a:stretch>
            <a:fillRect/>
          </a:stretch>
        </p:blipFill>
        <p:spPr>
          <a:xfrm>
            <a:off x="5015724" y="4159250"/>
            <a:ext cx="4048125" cy="2698750"/>
          </a:xfrm>
          <a:prstGeom prst="rect">
            <a:avLst/>
          </a:prstGeom>
        </p:spPr>
      </p:pic>
      <p:pic>
        <p:nvPicPr>
          <p:cNvPr id="24" name="Picture 23">
            <a:extLst>
              <a:ext uri="{FF2B5EF4-FFF2-40B4-BE49-F238E27FC236}">
                <a16:creationId xmlns:a16="http://schemas.microsoft.com/office/drawing/2014/main" id="{16B33134-E1BF-FC05-445A-503183BCED52}"/>
              </a:ext>
            </a:extLst>
          </p:cNvPr>
          <p:cNvPicPr>
            <a:picLocks noChangeAspect="1"/>
          </p:cNvPicPr>
          <p:nvPr/>
        </p:nvPicPr>
        <p:blipFill>
          <a:blip r:embed="rId4"/>
          <a:stretch>
            <a:fillRect/>
          </a:stretch>
        </p:blipFill>
        <p:spPr>
          <a:xfrm>
            <a:off x="8031119" y="935711"/>
            <a:ext cx="4160881" cy="3223539"/>
          </a:xfrm>
          <a:prstGeom prst="rect">
            <a:avLst/>
          </a:prstGeom>
        </p:spPr>
      </p:pic>
    </p:spTree>
    <p:extLst>
      <p:ext uri="{BB962C8B-B14F-4D97-AF65-F5344CB8AC3E}">
        <p14:creationId xmlns:p14="http://schemas.microsoft.com/office/powerpoint/2010/main" val="1625573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3CF5-A346-6ED2-0423-131812F030EF}"/>
              </a:ext>
            </a:extLst>
          </p:cNvPr>
          <p:cNvSpPr>
            <a:spLocks noGrp="1"/>
          </p:cNvSpPr>
          <p:nvPr>
            <p:ph type="title"/>
          </p:nvPr>
        </p:nvSpPr>
        <p:spPr>
          <a:xfrm>
            <a:off x="838200" y="365126"/>
            <a:ext cx="10515600" cy="977900"/>
          </a:xfrm>
        </p:spPr>
        <p:txBody>
          <a:bodyPr>
            <a:normAutofit/>
          </a:bodyPr>
          <a:lstStyle/>
          <a:p>
            <a:r>
              <a:rPr lang="en-US" sz="2400" b="1" dirty="0"/>
              <a:t>Tukey Post-Hoc Test: Ship </a:t>
            </a:r>
            <a:r>
              <a:rPr lang="en-US" sz="2800" b="1" dirty="0"/>
              <a:t>Performance</a:t>
            </a:r>
            <a:r>
              <a:rPr lang="en-US" sz="2400" b="1" dirty="0"/>
              <a:t> Metrics vs. Ship Type</a:t>
            </a:r>
            <a:endParaRPr lang="en-IN" sz="2400" b="1" dirty="0"/>
          </a:p>
        </p:txBody>
      </p:sp>
      <p:pic>
        <p:nvPicPr>
          <p:cNvPr id="5" name="Content Placeholder 4">
            <a:extLst>
              <a:ext uri="{FF2B5EF4-FFF2-40B4-BE49-F238E27FC236}">
                <a16:creationId xmlns:a16="http://schemas.microsoft.com/office/drawing/2014/main" id="{38471946-B9C7-52C0-5D76-6AA6DB907280}"/>
              </a:ext>
            </a:extLst>
          </p:cNvPr>
          <p:cNvPicPr>
            <a:picLocks noGrp="1" noChangeAspect="1"/>
          </p:cNvPicPr>
          <p:nvPr>
            <p:ph idx="1"/>
          </p:nvPr>
        </p:nvPicPr>
        <p:blipFill>
          <a:blip r:embed="rId2"/>
          <a:stretch>
            <a:fillRect/>
          </a:stretch>
        </p:blipFill>
        <p:spPr>
          <a:xfrm>
            <a:off x="575071" y="1606550"/>
            <a:ext cx="5768579" cy="3845719"/>
          </a:xfrm>
        </p:spPr>
      </p:pic>
      <p:pic>
        <p:nvPicPr>
          <p:cNvPr id="7" name="Picture 6">
            <a:extLst>
              <a:ext uri="{FF2B5EF4-FFF2-40B4-BE49-F238E27FC236}">
                <a16:creationId xmlns:a16="http://schemas.microsoft.com/office/drawing/2014/main" id="{E8CE679E-36F2-6EE0-28B4-35C31365DD14}"/>
              </a:ext>
            </a:extLst>
          </p:cNvPr>
          <p:cNvPicPr>
            <a:picLocks noChangeAspect="1"/>
          </p:cNvPicPr>
          <p:nvPr/>
        </p:nvPicPr>
        <p:blipFill>
          <a:blip r:embed="rId3"/>
          <a:stretch>
            <a:fillRect/>
          </a:stretch>
        </p:blipFill>
        <p:spPr>
          <a:xfrm>
            <a:off x="6496050" y="1606550"/>
            <a:ext cx="5448300" cy="1960721"/>
          </a:xfrm>
          <a:prstGeom prst="rect">
            <a:avLst/>
          </a:prstGeom>
        </p:spPr>
      </p:pic>
      <p:sp>
        <p:nvSpPr>
          <p:cNvPr id="8" name="TextBox 7">
            <a:extLst>
              <a:ext uri="{FF2B5EF4-FFF2-40B4-BE49-F238E27FC236}">
                <a16:creationId xmlns:a16="http://schemas.microsoft.com/office/drawing/2014/main" id="{601806D7-E91E-B15F-C660-CAE87D8A0028}"/>
              </a:ext>
            </a:extLst>
          </p:cNvPr>
          <p:cNvSpPr txBox="1"/>
          <p:nvPr/>
        </p:nvSpPr>
        <p:spPr>
          <a:xfrm>
            <a:off x="6553200" y="3857625"/>
            <a:ext cx="5467350" cy="2246769"/>
          </a:xfrm>
          <a:prstGeom prst="rect">
            <a:avLst/>
          </a:prstGeom>
          <a:noFill/>
        </p:spPr>
        <p:txBody>
          <a:bodyPr wrap="square" rtlCol="0">
            <a:spAutoFit/>
          </a:bodyPr>
          <a:lstStyle/>
          <a:p>
            <a:r>
              <a:rPr lang="en-US" b="1" dirty="0"/>
              <a:t>Inference:</a:t>
            </a:r>
          </a:p>
          <a:p>
            <a:pPr marL="285750" indent="-285750">
              <a:buFont typeface="Arial" panose="020B0604020202020204" pitchFamily="34" charset="0"/>
              <a:buChar char="•"/>
            </a:pPr>
            <a:r>
              <a:rPr lang="en-US" sz="1600" dirty="0"/>
              <a:t>All ship types share the same grouping (A) → </a:t>
            </a:r>
            <a:r>
              <a:rPr lang="en-US" sz="1600" b="1" dirty="0"/>
              <a:t>No significant difference.</a:t>
            </a:r>
          </a:p>
          <a:p>
            <a:pPr marL="285750" indent="-285750">
              <a:buFont typeface="Arial" panose="020B0604020202020204" pitchFamily="34" charset="0"/>
              <a:buChar char="•"/>
            </a:pPr>
            <a:r>
              <a:rPr lang="en-US" sz="1600" dirty="0"/>
              <a:t>Confidence intervals cross zero → </a:t>
            </a:r>
            <a:r>
              <a:rPr lang="en-US" sz="1600" b="1" dirty="0"/>
              <a:t>Fail to reject H₀</a:t>
            </a:r>
            <a:r>
              <a:rPr lang="en-US" b="1" dirty="0"/>
              <a:t>.</a:t>
            </a:r>
            <a:endParaRPr lang="en-US" dirty="0"/>
          </a:p>
          <a:p>
            <a:r>
              <a:rPr lang="en-US" b="1" dirty="0"/>
              <a:t>Conclusion:</a:t>
            </a:r>
          </a:p>
          <a:p>
            <a:pPr marL="285750" indent="-285750">
              <a:buFont typeface="Arial" panose="020B0604020202020204" pitchFamily="34" charset="0"/>
              <a:buChar char="•"/>
            </a:pPr>
            <a:r>
              <a:rPr lang="en-US" dirty="0"/>
              <a:t>Ship performance metrics do not significantly vary across ship types.</a:t>
            </a:r>
          </a:p>
          <a:p>
            <a:endParaRPr lang="en-IN" dirty="0"/>
          </a:p>
        </p:txBody>
      </p:sp>
      <p:sp>
        <p:nvSpPr>
          <p:cNvPr id="9" name="TextBox 8">
            <a:extLst>
              <a:ext uri="{FF2B5EF4-FFF2-40B4-BE49-F238E27FC236}">
                <a16:creationId xmlns:a16="http://schemas.microsoft.com/office/drawing/2014/main" id="{2A7A6878-DBC6-B335-2697-EB0306C54730}"/>
              </a:ext>
            </a:extLst>
          </p:cNvPr>
          <p:cNvSpPr txBox="1"/>
          <p:nvPr/>
        </p:nvSpPr>
        <p:spPr>
          <a:xfrm>
            <a:off x="6553200" y="1448714"/>
            <a:ext cx="3543300" cy="369332"/>
          </a:xfrm>
          <a:prstGeom prst="rect">
            <a:avLst/>
          </a:prstGeom>
          <a:noFill/>
        </p:spPr>
        <p:txBody>
          <a:bodyPr wrap="square" rtlCol="0">
            <a:spAutoFit/>
          </a:bodyPr>
          <a:lstStyle/>
          <a:p>
            <a:r>
              <a:rPr lang="en-IN" dirty="0">
                <a:solidFill>
                  <a:schemeClr val="tx2">
                    <a:lumMod val="50000"/>
                    <a:lumOff val="50000"/>
                  </a:schemeClr>
                </a:solidFill>
              </a:rPr>
              <a:t>Tukey Pairwise Comparisons</a:t>
            </a:r>
          </a:p>
        </p:txBody>
      </p:sp>
    </p:spTree>
    <p:extLst>
      <p:ext uri="{BB962C8B-B14F-4D97-AF65-F5344CB8AC3E}">
        <p14:creationId xmlns:p14="http://schemas.microsoft.com/office/powerpoint/2010/main" val="505872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B58F-0DD9-2473-F73B-53129A76693B}"/>
              </a:ext>
            </a:extLst>
          </p:cNvPr>
          <p:cNvSpPr>
            <a:spLocks noGrp="1"/>
          </p:cNvSpPr>
          <p:nvPr>
            <p:ph type="title"/>
          </p:nvPr>
        </p:nvSpPr>
        <p:spPr>
          <a:xfrm>
            <a:off x="838200" y="365126"/>
            <a:ext cx="10698804" cy="615950"/>
          </a:xfrm>
        </p:spPr>
        <p:txBody>
          <a:bodyPr>
            <a:noAutofit/>
          </a:bodyPr>
          <a:lstStyle/>
          <a:p>
            <a:r>
              <a:rPr lang="en-US" sz="2800" b="1" dirty="0"/>
              <a:t>Test for Equal Variances: Ship Performance Metrics versus Route Type</a:t>
            </a:r>
            <a:endParaRPr lang="en-IN" sz="2800" b="1" dirty="0"/>
          </a:p>
        </p:txBody>
      </p:sp>
      <p:pic>
        <p:nvPicPr>
          <p:cNvPr id="4" name="Content Placeholder 8">
            <a:extLst>
              <a:ext uri="{FF2B5EF4-FFF2-40B4-BE49-F238E27FC236}">
                <a16:creationId xmlns:a16="http://schemas.microsoft.com/office/drawing/2014/main" id="{2A96FC75-0817-17A9-81AC-A6882BB032DE}"/>
              </a:ext>
            </a:extLst>
          </p:cNvPr>
          <p:cNvPicPr>
            <a:picLocks noGrp="1" noChangeAspect="1"/>
          </p:cNvPicPr>
          <p:nvPr>
            <p:ph idx="1"/>
          </p:nvPr>
        </p:nvPicPr>
        <p:blipFill>
          <a:blip r:embed="rId3"/>
          <a:stretch>
            <a:fillRect/>
          </a:stretch>
        </p:blipFill>
        <p:spPr>
          <a:xfrm>
            <a:off x="466725" y="981076"/>
            <a:ext cx="3619500" cy="2413000"/>
          </a:xfrm>
        </p:spPr>
      </p:pic>
      <p:pic>
        <p:nvPicPr>
          <p:cNvPr id="5" name="Picture 4">
            <a:extLst>
              <a:ext uri="{FF2B5EF4-FFF2-40B4-BE49-F238E27FC236}">
                <a16:creationId xmlns:a16="http://schemas.microsoft.com/office/drawing/2014/main" id="{0E439C09-3D28-8F31-2C24-639DC4E3F9B8}"/>
              </a:ext>
            </a:extLst>
          </p:cNvPr>
          <p:cNvPicPr>
            <a:picLocks noChangeAspect="1"/>
          </p:cNvPicPr>
          <p:nvPr/>
        </p:nvPicPr>
        <p:blipFill>
          <a:blip r:embed="rId4"/>
          <a:stretch>
            <a:fillRect/>
          </a:stretch>
        </p:blipFill>
        <p:spPr>
          <a:xfrm>
            <a:off x="4221105" y="981076"/>
            <a:ext cx="3703696" cy="2447924"/>
          </a:xfrm>
          <a:prstGeom prst="rect">
            <a:avLst/>
          </a:prstGeom>
        </p:spPr>
      </p:pic>
      <p:pic>
        <p:nvPicPr>
          <p:cNvPr id="6" name="Picture 5">
            <a:extLst>
              <a:ext uri="{FF2B5EF4-FFF2-40B4-BE49-F238E27FC236}">
                <a16:creationId xmlns:a16="http://schemas.microsoft.com/office/drawing/2014/main" id="{F05811F0-1667-1BCC-3170-7F704D7B6B86}"/>
              </a:ext>
            </a:extLst>
          </p:cNvPr>
          <p:cNvPicPr>
            <a:picLocks noChangeAspect="1"/>
          </p:cNvPicPr>
          <p:nvPr/>
        </p:nvPicPr>
        <p:blipFill>
          <a:blip r:embed="rId5"/>
          <a:stretch>
            <a:fillRect/>
          </a:stretch>
        </p:blipFill>
        <p:spPr>
          <a:xfrm>
            <a:off x="8200339" y="981077"/>
            <a:ext cx="3706586" cy="2447924"/>
          </a:xfrm>
          <a:prstGeom prst="rect">
            <a:avLst/>
          </a:prstGeom>
        </p:spPr>
      </p:pic>
      <p:pic>
        <p:nvPicPr>
          <p:cNvPr id="8" name="Picture 7">
            <a:extLst>
              <a:ext uri="{FF2B5EF4-FFF2-40B4-BE49-F238E27FC236}">
                <a16:creationId xmlns:a16="http://schemas.microsoft.com/office/drawing/2014/main" id="{4241C629-4B46-DF61-B85C-BC3A95384EBF}"/>
              </a:ext>
            </a:extLst>
          </p:cNvPr>
          <p:cNvPicPr>
            <a:picLocks noChangeAspect="1"/>
          </p:cNvPicPr>
          <p:nvPr/>
        </p:nvPicPr>
        <p:blipFill>
          <a:blip r:embed="rId6"/>
          <a:stretch>
            <a:fillRect/>
          </a:stretch>
        </p:blipFill>
        <p:spPr>
          <a:xfrm>
            <a:off x="0" y="3576320"/>
            <a:ext cx="4086225" cy="3068320"/>
          </a:xfrm>
          <a:prstGeom prst="rect">
            <a:avLst/>
          </a:prstGeom>
        </p:spPr>
      </p:pic>
      <p:pic>
        <p:nvPicPr>
          <p:cNvPr id="10" name="Picture 9">
            <a:extLst>
              <a:ext uri="{FF2B5EF4-FFF2-40B4-BE49-F238E27FC236}">
                <a16:creationId xmlns:a16="http://schemas.microsoft.com/office/drawing/2014/main" id="{CE10C1A5-DBD8-925B-3891-E8CDE60B053D}"/>
              </a:ext>
            </a:extLst>
          </p:cNvPr>
          <p:cNvPicPr>
            <a:picLocks noChangeAspect="1"/>
          </p:cNvPicPr>
          <p:nvPr/>
        </p:nvPicPr>
        <p:blipFill>
          <a:blip r:embed="rId7"/>
          <a:stretch>
            <a:fillRect/>
          </a:stretch>
        </p:blipFill>
        <p:spPr>
          <a:xfrm>
            <a:off x="4316575" y="3504909"/>
            <a:ext cx="3494147" cy="3292131"/>
          </a:xfrm>
          <a:prstGeom prst="rect">
            <a:avLst/>
          </a:prstGeom>
        </p:spPr>
      </p:pic>
      <p:pic>
        <p:nvPicPr>
          <p:cNvPr id="12" name="Picture 11">
            <a:extLst>
              <a:ext uri="{FF2B5EF4-FFF2-40B4-BE49-F238E27FC236}">
                <a16:creationId xmlns:a16="http://schemas.microsoft.com/office/drawing/2014/main" id="{42FF1138-8E0B-0E16-3F4F-7CF88ADA3AED}"/>
              </a:ext>
            </a:extLst>
          </p:cNvPr>
          <p:cNvPicPr>
            <a:picLocks noChangeAspect="1"/>
          </p:cNvPicPr>
          <p:nvPr/>
        </p:nvPicPr>
        <p:blipFill>
          <a:blip r:embed="rId8"/>
          <a:stretch>
            <a:fillRect/>
          </a:stretch>
        </p:blipFill>
        <p:spPr>
          <a:xfrm>
            <a:off x="7924802" y="3717461"/>
            <a:ext cx="4163120" cy="3079579"/>
          </a:xfrm>
          <a:prstGeom prst="rect">
            <a:avLst/>
          </a:prstGeom>
        </p:spPr>
      </p:pic>
      <p:sp>
        <p:nvSpPr>
          <p:cNvPr id="13" name="Rectangle 12">
            <a:extLst>
              <a:ext uri="{FF2B5EF4-FFF2-40B4-BE49-F238E27FC236}">
                <a16:creationId xmlns:a16="http://schemas.microsoft.com/office/drawing/2014/main" id="{0AF0E256-1C5E-2397-704F-1B431F2ADE59}"/>
              </a:ext>
            </a:extLst>
          </p:cNvPr>
          <p:cNvSpPr/>
          <p:nvPr/>
        </p:nvSpPr>
        <p:spPr>
          <a:xfrm>
            <a:off x="5410200" y="6381750"/>
            <a:ext cx="495300" cy="4121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36CB5C17-2687-D0C6-7813-A8D64C1D2B56}"/>
              </a:ext>
            </a:extLst>
          </p:cNvPr>
          <p:cNvCxnSpPr>
            <a:cxnSpLocks/>
          </p:cNvCxnSpPr>
          <p:nvPr/>
        </p:nvCxnSpPr>
        <p:spPr>
          <a:xfrm>
            <a:off x="5905500" y="6573229"/>
            <a:ext cx="2952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3F542BC-EE65-C766-C96D-A8D93A592738}"/>
              </a:ext>
            </a:extLst>
          </p:cNvPr>
          <p:cNvSpPr txBox="1"/>
          <p:nvPr/>
        </p:nvSpPr>
        <p:spPr>
          <a:xfrm>
            <a:off x="6200775" y="6381750"/>
            <a:ext cx="1428752" cy="430887"/>
          </a:xfrm>
          <a:prstGeom prst="rect">
            <a:avLst/>
          </a:prstGeom>
          <a:noFill/>
        </p:spPr>
        <p:txBody>
          <a:bodyPr wrap="square" rtlCol="0">
            <a:spAutoFit/>
          </a:bodyPr>
          <a:lstStyle/>
          <a:p>
            <a:r>
              <a:rPr lang="en-IN" sz="1100" dirty="0"/>
              <a:t>Fail to Reject H</a:t>
            </a:r>
            <a:r>
              <a:rPr lang="en-IN" sz="1100" baseline="-25000" dirty="0"/>
              <a:t>0 </a:t>
            </a:r>
            <a:r>
              <a:rPr lang="en-IN" sz="1100" dirty="0"/>
              <a:t> -&gt; Variances are equal </a:t>
            </a:r>
            <a:endParaRPr lang="en-IN" sz="1100" baseline="-25000" dirty="0"/>
          </a:p>
        </p:txBody>
      </p:sp>
    </p:spTree>
    <p:extLst>
      <p:ext uri="{BB962C8B-B14F-4D97-AF65-F5344CB8AC3E}">
        <p14:creationId xmlns:p14="http://schemas.microsoft.com/office/powerpoint/2010/main" val="1771780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1C2B-024F-B093-9E02-F0F89A21AA9E}"/>
              </a:ext>
            </a:extLst>
          </p:cNvPr>
          <p:cNvSpPr>
            <a:spLocks noGrp="1"/>
          </p:cNvSpPr>
          <p:nvPr>
            <p:ph type="title"/>
          </p:nvPr>
        </p:nvSpPr>
        <p:spPr>
          <a:xfrm>
            <a:off x="838200" y="365126"/>
            <a:ext cx="10515600" cy="692150"/>
          </a:xfrm>
        </p:spPr>
        <p:txBody>
          <a:bodyPr>
            <a:noAutofit/>
          </a:bodyPr>
          <a:lstStyle/>
          <a:p>
            <a:r>
              <a:rPr lang="en-IN" sz="2400" b="1" dirty="0"/>
              <a:t>ANOVA: Ship Performance Metrics versus Route Type</a:t>
            </a:r>
          </a:p>
        </p:txBody>
      </p:sp>
      <p:sp>
        <p:nvSpPr>
          <p:cNvPr id="3" name="Content Placeholder 2">
            <a:extLst>
              <a:ext uri="{FF2B5EF4-FFF2-40B4-BE49-F238E27FC236}">
                <a16:creationId xmlns:a16="http://schemas.microsoft.com/office/drawing/2014/main" id="{CB1D65DA-A07E-FF6A-4BBB-BDBCC3BB3F5C}"/>
              </a:ext>
            </a:extLst>
          </p:cNvPr>
          <p:cNvSpPr>
            <a:spLocks noGrp="1"/>
          </p:cNvSpPr>
          <p:nvPr>
            <p:ph idx="1"/>
          </p:nvPr>
        </p:nvSpPr>
        <p:spPr>
          <a:xfrm>
            <a:off x="638175" y="1247775"/>
            <a:ext cx="10715625" cy="4929188"/>
          </a:xfrm>
        </p:spPr>
        <p:txBody>
          <a:bodyPr>
            <a:normAutofit/>
          </a:bodyPr>
          <a:lstStyle/>
          <a:p>
            <a:pPr marL="0" indent="0">
              <a:buNone/>
            </a:pPr>
            <a:r>
              <a:rPr lang="en-IN" sz="1600" b="1" dirty="0">
                <a:latin typeface="Arial" panose="020B0604020202020204" pitchFamily="34" charset="0"/>
                <a:cs typeface="Arial" panose="020B0604020202020204" pitchFamily="34" charset="0"/>
              </a:rPr>
              <a:t>Key inference:</a:t>
            </a:r>
          </a:p>
          <a:p>
            <a:r>
              <a:rPr lang="en-US" sz="1400" dirty="0">
                <a:latin typeface="Arial" panose="020B0604020202020204" pitchFamily="34" charset="0"/>
                <a:cs typeface="Arial" panose="020B0604020202020204" pitchFamily="34" charset="0"/>
              </a:rPr>
              <a:t>P-Value = 0.767 (&gt; 0.05) → Fail to Reject H₀ → No significant difference in Ship Performance Metrics across Route Types</a:t>
            </a:r>
          </a:p>
          <a:p>
            <a:pPr marL="0" indent="0">
              <a:buNone/>
            </a:pPr>
            <a:r>
              <a:rPr lang="en-IN" sz="1600" b="1" dirty="0">
                <a:latin typeface="Arial" panose="020B0604020202020204" pitchFamily="34" charset="0"/>
                <a:cs typeface="Arial" panose="020B0604020202020204" pitchFamily="34" charset="0"/>
              </a:rPr>
              <a:t>Conclusion:</a:t>
            </a:r>
          </a:p>
          <a:p>
            <a:r>
              <a:rPr lang="en-US" sz="1400" dirty="0">
                <a:latin typeface="Arial" panose="020B0604020202020204" pitchFamily="34" charset="0"/>
                <a:cs typeface="Arial" panose="020B0604020202020204" pitchFamily="34" charset="0"/>
              </a:rPr>
              <a:t>Since the P-Value (0.767) is greater than 0.05, we fail to reject the null hypothesis (H₀).</a:t>
            </a:r>
          </a:p>
          <a:p>
            <a:r>
              <a:rPr lang="en-US" sz="1400" dirty="0">
                <a:latin typeface="Arial" panose="020B0604020202020204" pitchFamily="34" charset="0"/>
                <a:cs typeface="Arial" panose="020B0604020202020204" pitchFamily="34" charset="0"/>
              </a:rPr>
              <a:t>This means there is </a:t>
            </a:r>
            <a:r>
              <a:rPr lang="en-US" sz="1400" b="1" dirty="0">
                <a:latin typeface="Arial" panose="020B0604020202020204" pitchFamily="34" charset="0"/>
                <a:cs typeface="Arial" panose="020B0604020202020204" pitchFamily="34" charset="0"/>
              </a:rPr>
              <a:t>no statistically significant difference </a:t>
            </a:r>
            <a:r>
              <a:rPr lang="en-US" sz="1400" dirty="0">
                <a:latin typeface="Arial" panose="020B0604020202020204" pitchFamily="34" charset="0"/>
                <a:cs typeface="Arial" panose="020B0604020202020204" pitchFamily="34" charset="0"/>
              </a:rPr>
              <a:t>in Ship Performance Metrics across different Route Types.</a:t>
            </a:r>
          </a:p>
          <a:p>
            <a:r>
              <a:rPr lang="en-US" sz="1400" dirty="0">
                <a:latin typeface="Arial" panose="020B0604020202020204" pitchFamily="34" charset="0"/>
                <a:cs typeface="Arial" panose="020B0604020202020204" pitchFamily="34" charset="0"/>
              </a:rPr>
              <a:t>The F-Value (0.38) is also small, indicating that the variation between Route Types is </a:t>
            </a:r>
            <a:r>
              <a:rPr lang="en-US" sz="1400" b="1" dirty="0">
                <a:latin typeface="Arial" panose="020B0604020202020204" pitchFamily="34" charset="0"/>
                <a:cs typeface="Arial" panose="020B0604020202020204" pitchFamily="34" charset="0"/>
              </a:rPr>
              <a:t>not significant compared </a:t>
            </a:r>
            <a:r>
              <a:rPr lang="en-US" sz="1400" dirty="0">
                <a:latin typeface="Arial" panose="020B0604020202020204" pitchFamily="34" charset="0"/>
                <a:cs typeface="Arial" panose="020B0604020202020204" pitchFamily="34" charset="0"/>
              </a:rPr>
              <a:t>to the error variation.</a:t>
            </a:r>
            <a:endParaRPr lang="en-IN"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CC41A82-CDF3-A4AC-8F6C-271B877796D6}"/>
              </a:ext>
            </a:extLst>
          </p:cNvPr>
          <p:cNvPicPr>
            <a:picLocks noChangeAspect="1"/>
          </p:cNvPicPr>
          <p:nvPr/>
        </p:nvPicPr>
        <p:blipFill>
          <a:blip r:embed="rId2"/>
          <a:stretch>
            <a:fillRect/>
          </a:stretch>
        </p:blipFill>
        <p:spPr>
          <a:xfrm>
            <a:off x="262797" y="3892549"/>
            <a:ext cx="3728374" cy="2965451"/>
          </a:xfrm>
          <a:prstGeom prst="rect">
            <a:avLst/>
          </a:prstGeom>
        </p:spPr>
      </p:pic>
      <p:pic>
        <p:nvPicPr>
          <p:cNvPr id="9" name="Picture 8">
            <a:extLst>
              <a:ext uri="{FF2B5EF4-FFF2-40B4-BE49-F238E27FC236}">
                <a16:creationId xmlns:a16="http://schemas.microsoft.com/office/drawing/2014/main" id="{497303C2-25A1-8CCE-0681-EB3A513242A7}"/>
              </a:ext>
            </a:extLst>
          </p:cNvPr>
          <p:cNvPicPr>
            <a:picLocks noChangeAspect="1"/>
          </p:cNvPicPr>
          <p:nvPr/>
        </p:nvPicPr>
        <p:blipFill>
          <a:blip r:embed="rId3"/>
          <a:stretch>
            <a:fillRect/>
          </a:stretch>
        </p:blipFill>
        <p:spPr>
          <a:xfrm>
            <a:off x="4257675" y="3895725"/>
            <a:ext cx="4200525" cy="2965450"/>
          </a:xfrm>
          <a:prstGeom prst="rect">
            <a:avLst/>
          </a:prstGeom>
        </p:spPr>
      </p:pic>
      <p:pic>
        <p:nvPicPr>
          <p:cNvPr id="11" name="Picture 10">
            <a:extLst>
              <a:ext uri="{FF2B5EF4-FFF2-40B4-BE49-F238E27FC236}">
                <a16:creationId xmlns:a16="http://schemas.microsoft.com/office/drawing/2014/main" id="{8A84544D-49BA-BDA5-201D-10F10AD19463}"/>
              </a:ext>
            </a:extLst>
          </p:cNvPr>
          <p:cNvPicPr>
            <a:picLocks noChangeAspect="1"/>
          </p:cNvPicPr>
          <p:nvPr/>
        </p:nvPicPr>
        <p:blipFill>
          <a:blip r:embed="rId4"/>
          <a:stretch>
            <a:fillRect/>
          </a:stretch>
        </p:blipFill>
        <p:spPr>
          <a:xfrm>
            <a:off x="8610600" y="3892550"/>
            <a:ext cx="3581400" cy="2841626"/>
          </a:xfrm>
          <a:prstGeom prst="rect">
            <a:avLst/>
          </a:prstGeom>
        </p:spPr>
      </p:pic>
    </p:spTree>
    <p:extLst>
      <p:ext uri="{BB962C8B-B14F-4D97-AF65-F5344CB8AC3E}">
        <p14:creationId xmlns:p14="http://schemas.microsoft.com/office/powerpoint/2010/main" val="1328956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352A-F8CC-5192-CAC9-16C1453798B6}"/>
              </a:ext>
            </a:extLst>
          </p:cNvPr>
          <p:cNvSpPr>
            <a:spLocks noGrp="1"/>
          </p:cNvSpPr>
          <p:nvPr>
            <p:ph type="title"/>
          </p:nvPr>
        </p:nvSpPr>
        <p:spPr>
          <a:xfrm>
            <a:off x="647700" y="365126"/>
            <a:ext cx="10515600" cy="692150"/>
          </a:xfrm>
        </p:spPr>
        <p:txBody>
          <a:bodyPr>
            <a:noAutofit/>
          </a:bodyPr>
          <a:lstStyle/>
          <a:p>
            <a:r>
              <a:rPr lang="en-US" sz="2800" b="1" dirty="0"/>
              <a:t>Tukey Post-Hoc Test: Ship Performance Metrics vs. Route Type</a:t>
            </a:r>
            <a:endParaRPr lang="en-IN" sz="2800" b="1" dirty="0"/>
          </a:p>
        </p:txBody>
      </p:sp>
      <p:pic>
        <p:nvPicPr>
          <p:cNvPr id="5" name="Content Placeholder 4">
            <a:extLst>
              <a:ext uri="{FF2B5EF4-FFF2-40B4-BE49-F238E27FC236}">
                <a16:creationId xmlns:a16="http://schemas.microsoft.com/office/drawing/2014/main" id="{7371290F-97BD-8BA7-49F2-A32482937A17}"/>
              </a:ext>
            </a:extLst>
          </p:cNvPr>
          <p:cNvPicPr>
            <a:picLocks noGrp="1" noChangeAspect="1"/>
          </p:cNvPicPr>
          <p:nvPr>
            <p:ph idx="1"/>
          </p:nvPr>
        </p:nvPicPr>
        <p:blipFill>
          <a:blip r:embed="rId2"/>
          <a:stretch>
            <a:fillRect/>
          </a:stretch>
        </p:blipFill>
        <p:spPr>
          <a:xfrm>
            <a:off x="542925" y="1377108"/>
            <a:ext cx="4381499" cy="3536950"/>
          </a:xfrm>
        </p:spPr>
      </p:pic>
      <p:sp>
        <p:nvSpPr>
          <p:cNvPr id="7" name="TextBox 6">
            <a:extLst>
              <a:ext uri="{FF2B5EF4-FFF2-40B4-BE49-F238E27FC236}">
                <a16:creationId xmlns:a16="http://schemas.microsoft.com/office/drawing/2014/main" id="{6538C20B-7DB9-2563-AF3E-71D6EA4CECCF}"/>
              </a:ext>
            </a:extLst>
          </p:cNvPr>
          <p:cNvSpPr txBox="1"/>
          <p:nvPr/>
        </p:nvSpPr>
        <p:spPr>
          <a:xfrm>
            <a:off x="5314950" y="1427440"/>
            <a:ext cx="6096000" cy="369332"/>
          </a:xfrm>
          <a:prstGeom prst="rect">
            <a:avLst/>
          </a:prstGeom>
          <a:noFill/>
        </p:spPr>
        <p:txBody>
          <a:bodyPr wrap="square">
            <a:spAutoFit/>
          </a:bodyPr>
          <a:lstStyle/>
          <a:p>
            <a:r>
              <a:rPr lang="en-IN" dirty="0">
                <a:solidFill>
                  <a:schemeClr val="tx2">
                    <a:lumMod val="50000"/>
                    <a:lumOff val="50000"/>
                  </a:schemeClr>
                </a:solidFill>
              </a:rPr>
              <a:t>Tukey Pairwise Comparisons</a:t>
            </a:r>
          </a:p>
        </p:txBody>
      </p:sp>
      <p:pic>
        <p:nvPicPr>
          <p:cNvPr id="9" name="Picture 8">
            <a:extLst>
              <a:ext uri="{FF2B5EF4-FFF2-40B4-BE49-F238E27FC236}">
                <a16:creationId xmlns:a16="http://schemas.microsoft.com/office/drawing/2014/main" id="{D478D815-E429-4B59-9771-48D9182DA5CF}"/>
              </a:ext>
            </a:extLst>
          </p:cNvPr>
          <p:cNvPicPr>
            <a:picLocks noChangeAspect="1"/>
          </p:cNvPicPr>
          <p:nvPr/>
        </p:nvPicPr>
        <p:blipFill>
          <a:blip r:embed="rId3"/>
          <a:stretch>
            <a:fillRect/>
          </a:stretch>
        </p:blipFill>
        <p:spPr>
          <a:xfrm>
            <a:off x="5219700" y="1796772"/>
            <a:ext cx="5438775" cy="1957293"/>
          </a:xfrm>
          <a:prstGeom prst="rect">
            <a:avLst/>
          </a:prstGeom>
        </p:spPr>
      </p:pic>
      <p:sp>
        <p:nvSpPr>
          <p:cNvPr id="10" name="TextBox 9">
            <a:extLst>
              <a:ext uri="{FF2B5EF4-FFF2-40B4-BE49-F238E27FC236}">
                <a16:creationId xmlns:a16="http://schemas.microsoft.com/office/drawing/2014/main" id="{D1E90354-9FAC-292D-C6A7-9B42DF76F3C1}"/>
              </a:ext>
            </a:extLst>
          </p:cNvPr>
          <p:cNvSpPr txBox="1"/>
          <p:nvPr/>
        </p:nvSpPr>
        <p:spPr>
          <a:xfrm>
            <a:off x="5219700" y="3952875"/>
            <a:ext cx="6505575" cy="2492990"/>
          </a:xfrm>
          <a:prstGeom prst="rect">
            <a:avLst/>
          </a:prstGeom>
          <a:noFill/>
        </p:spPr>
        <p:txBody>
          <a:bodyPr wrap="square" rtlCol="0">
            <a:spAutoFit/>
          </a:bodyPr>
          <a:lstStyle/>
          <a:p>
            <a:r>
              <a:rPr lang="en-IN" b="1" dirty="0"/>
              <a:t>Inference:</a:t>
            </a:r>
          </a:p>
          <a:p>
            <a:pPr marL="285750" indent="-285750">
              <a:buFont typeface="Arial" panose="020B0604020202020204" pitchFamily="34" charset="0"/>
              <a:buChar char="•"/>
            </a:pPr>
            <a:r>
              <a:rPr lang="en-IN" sz="1600" dirty="0"/>
              <a:t>All route types share the same grouping (A) → No significant difference.</a:t>
            </a:r>
          </a:p>
          <a:p>
            <a:pPr marL="285750" indent="-285750">
              <a:buFont typeface="Arial" panose="020B0604020202020204" pitchFamily="34" charset="0"/>
              <a:buChar char="•"/>
            </a:pPr>
            <a:r>
              <a:rPr lang="en-IN" sz="1600" dirty="0"/>
              <a:t>Confidence intervals cross zero → Fail to reject H₀.</a:t>
            </a:r>
          </a:p>
          <a:p>
            <a:endParaRPr lang="en-IN" b="1" dirty="0"/>
          </a:p>
          <a:p>
            <a:r>
              <a:rPr lang="en-IN" b="1" dirty="0"/>
              <a:t>Conclusion:</a:t>
            </a:r>
          </a:p>
          <a:p>
            <a:pPr marL="285750" indent="-285750">
              <a:buFont typeface="Arial" panose="020B0604020202020204" pitchFamily="34" charset="0"/>
              <a:buChar char="•"/>
            </a:pPr>
            <a:r>
              <a:rPr lang="en-IN" dirty="0"/>
              <a:t>Ship performance metrics do not significantly vary across route types.</a:t>
            </a:r>
          </a:p>
          <a:p>
            <a:endParaRPr lang="en-IN" dirty="0"/>
          </a:p>
        </p:txBody>
      </p:sp>
    </p:spTree>
    <p:extLst>
      <p:ext uri="{BB962C8B-B14F-4D97-AF65-F5344CB8AC3E}">
        <p14:creationId xmlns:p14="http://schemas.microsoft.com/office/powerpoint/2010/main" val="221028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BBE34-C9F8-12B2-38E4-5F6DB21B72B3}"/>
              </a:ext>
            </a:extLst>
          </p:cNvPr>
          <p:cNvSpPr>
            <a:spLocks noGrp="1"/>
          </p:cNvSpPr>
          <p:nvPr>
            <p:ph type="title"/>
          </p:nvPr>
        </p:nvSpPr>
        <p:spPr>
          <a:xfrm>
            <a:off x="761800" y="762001"/>
            <a:ext cx="5334197" cy="1708242"/>
          </a:xfrm>
        </p:spPr>
        <p:txBody>
          <a:bodyPr anchor="ctr">
            <a:normAutofit/>
          </a:bodyPr>
          <a:lstStyle/>
          <a:p>
            <a:br>
              <a:rPr lang="en-US" sz="2800" b="1"/>
            </a:br>
            <a:r>
              <a:rPr lang="en-US" sz="2800" b="1"/>
              <a:t>Regression Analysis - Ship Performance Metrics </a:t>
            </a:r>
            <a:br>
              <a:rPr lang="en-US" sz="2800" b="1"/>
            </a:br>
            <a:endParaRPr lang="en-IN" sz="2800" b="1" dirty="0"/>
          </a:p>
        </p:txBody>
      </p:sp>
      <p:sp>
        <p:nvSpPr>
          <p:cNvPr id="3" name="Content Placeholder 2">
            <a:extLst>
              <a:ext uri="{FF2B5EF4-FFF2-40B4-BE49-F238E27FC236}">
                <a16:creationId xmlns:a16="http://schemas.microsoft.com/office/drawing/2014/main" id="{89767151-A269-AE25-3F77-69FC7EC5D845}"/>
              </a:ext>
            </a:extLst>
          </p:cNvPr>
          <p:cNvSpPr>
            <a:spLocks noGrp="1"/>
          </p:cNvSpPr>
          <p:nvPr>
            <p:ph idx="1"/>
          </p:nvPr>
        </p:nvSpPr>
        <p:spPr>
          <a:xfrm>
            <a:off x="761800" y="2470244"/>
            <a:ext cx="5334197" cy="3769835"/>
          </a:xfrm>
        </p:spPr>
        <p:txBody>
          <a:bodyPr anchor="ctr">
            <a:normAutofit/>
          </a:bodyPr>
          <a:lstStyle/>
          <a:p>
            <a:pPr>
              <a:buFont typeface="Arial" panose="020B0604020202020204" pitchFamily="34" charset="0"/>
              <a:buChar char="•"/>
            </a:pPr>
            <a:r>
              <a:rPr lang="en-US" sz="2000"/>
              <a:t>Purpose: Identifying significant predictors for ship performance metrics.</a:t>
            </a:r>
          </a:p>
          <a:p>
            <a:pPr>
              <a:buFont typeface="Arial" panose="020B0604020202020204" pitchFamily="34" charset="0"/>
              <a:buChar char="•"/>
            </a:pPr>
            <a:r>
              <a:rPr lang="en-US" sz="2000"/>
              <a:t>Three separate regression analyses conducted:</a:t>
            </a:r>
          </a:p>
          <a:p>
            <a:pPr marL="742950" lvl="1" indent="-285750">
              <a:buFont typeface="Arial" panose="020B0604020202020204" pitchFamily="34" charset="0"/>
              <a:buChar char="•"/>
            </a:pPr>
            <a:r>
              <a:rPr lang="en-US" sz="2000"/>
              <a:t>Operational Cost vs. Predictors</a:t>
            </a:r>
          </a:p>
          <a:p>
            <a:pPr marL="742950" lvl="1" indent="-285750">
              <a:buFont typeface="Arial" panose="020B0604020202020204" pitchFamily="34" charset="0"/>
              <a:buChar char="•"/>
            </a:pPr>
            <a:r>
              <a:rPr lang="en-US" sz="2000"/>
              <a:t>Revenue per Voyage vs. Predictors</a:t>
            </a:r>
          </a:p>
          <a:p>
            <a:pPr marL="742950" lvl="1" indent="-285750">
              <a:buFont typeface="Arial" panose="020B0604020202020204" pitchFamily="34" charset="0"/>
              <a:buChar char="•"/>
            </a:pPr>
            <a:r>
              <a:rPr lang="en-US" sz="2000"/>
              <a:t>Efficiency per kWh vs. Predictors</a:t>
            </a:r>
          </a:p>
          <a:p>
            <a:endParaRPr lang="en-IN" sz="2000"/>
          </a:p>
        </p:txBody>
      </p:sp>
      <p:pic>
        <p:nvPicPr>
          <p:cNvPr id="5" name="Picture 4" descr="Ships at sea">
            <a:extLst>
              <a:ext uri="{FF2B5EF4-FFF2-40B4-BE49-F238E27FC236}">
                <a16:creationId xmlns:a16="http://schemas.microsoft.com/office/drawing/2014/main" id="{1AAC54BD-1613-0F82-1D73-ADF543D1C759}"/>
              </a:ext>
            </a:extLst>
          </p:cNvPr>
          <p:cNvPicPr>
            <a:picLocks noChangeAspect="1"/>
          </p:cNvPicPr>
          <p:nvPr/>
        </p:nvPicPr>
        <p:blipFill>
          <a:blip r:embed="rId3"/>
          <a:srcRect l="26055" r="2210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019013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D225D-7E2D-976C-F84F-B0954436685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SIPOC Diagram	</a:t>
            </a:r>
          </a:p>
        </p:txBody>
      </p:sp>
      <p:pic>
        <p:nvPicPr>
          <p:cNvPr id="7" name="Content Placeholder 6">
            <a:extLst>
              <a:ext uri="{FF2B5EF4-FFF2-40B4-BE49-F238E27FC236}">
                <a16:creationId xmlns:a16="http://schemas.microsoft.com/office/drawing/2014/main" id="{A217F909-FF2A-1821-9E10-EB2804AEC7F5}"/>
              </a:ext>
            </a:extLst>
          </p:cNvPr>
          <p:cNvPicPr>
            <a:picLocks noGrp="1" noChangeAspect="1"/>
          </p:cNvPicPr>
          <p:nvPr>
            <p:ph idx="1"/>
          </p:nvPr>
        </p:nvPicPr>
        <p:blipFill>
          <a:blip r:embed="rId2"/>
          <a:stretch>
            <a:fillRect/>
          </a:stretch>
        </p:blipFill>
        <p:spPr>
          <a:xfrm>
            <a:off x="432225" y="2011819"/>
            <a:ext cx="11327549" cy="4361107"/>
          </a:xfrm>
          <a:prstGeom prst="rect">
            <a:avLst/>
          </a:prstGeom>
        </p:spPr>
      </p:pic>
    </p:spTree>
    <p:extLst>
      <p:ext uri="{BB962C8B-B14F-4D97-AF65-F5344CB8AC3E}">
        <p14:creationId xmlns:p14="http://schemas.microsoft.com/office/powerpoint/2010/main" val="385343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1125F-4105-B383-0111-6C9B2F30829C}"/>
              </a:ext>
            </a:extLst>
          </p:cNvPr>
          <p:cNvSpPr>
            <a:spLocks noGrp="1"/>
          </p:cNvSpPr>
          <p:nvPr>
            <p:ph type="title"/>
          </p:nvPr>
        </p:nvSpPr>
        <p:spPr>
          <a:xfrm>
            <a:off x="838200" y="195944"/>
            <a:ext cx="10515600" cy="772886"/>
          </a:xfrm>
        </p:spPr>
        <p:txBody>
          <a:bodyPr>
            <a:noAutofit/>
          </a:bodyPr>
          <a:lstStyle/>
          <a:p>
            <a:br>
              <a:rPr lang="en-US" sz="2800" b="1" dirty="0"/>
            </a:br>
            <a:r>
              <a:rPr lang="en-US" sz="2800" b="1" dirty="0"/>
              <a:t>Regression Analysis: Operational Cost vs. Predictors</a:t>
            </a:r>
            <a:br>
              <a:rPr lang="en-US" sz="2800" b="1" dirty="0"/>
            </a:br>
            <a:endParaRPr lang="en-IN" sz="2800" b="1" dirty="0"/>
          </a:p>
        </p:txBody>
      </p:sp>
      <p:pic>
        <p:nvPicPr>
          <p:cNvPr id="12" name="Content Placeholder 11">
            <a:extLst>
              <a:ext uri="{FF2B5EF4-FFF2-40B4-BE49-F238E27FC236}">
                <a16:creationId xmlns:a16="http://schemas.microsoft.com/office/drawing/2014/main" id="{A3DB0D52-F437-306C-067A-A92516DD011B}"/>
              </a:ext>
            </a:extLst>
          </p:cNvPr>
          <p:cNvPicPr>
            <a:picLocks noGrp="1" noChangeAspect="1"/>
          </p:cNvPicPr>
          <p:nvPr>
            <p:ph idx="1"/>
          </p:nvPr>
        </p:nvPicPr>
        <p:blipFill>
          <a:blip r:embed="rId2"/>
          <a:stretch>
            <a:fillRect/>
          </a:stretch>
        </p:blipFill>
        <p:spPr>
          <a:xfrm>
            <a:off x="616404" y="914400"/>
            <a:ext cx="6849730" cy="3167743"/>
          </a:xfrm>
        </p:spPr>
      </p:pic>
      <p:sp>
        <p:nvSpPr>
          <p:cNvPr id="14" name="TextBox 13">
            <a:extLst>
              <a:ext uri="{FF2B5EF4-FFF2-40B4-BE49-F238E27FC236}">
                <a16:creationId xmlns:a16="http://schemas.microsoft.com/office/drawing/2014/main" id="{AC5BBB86-0C2A-61A8-78ED-C9FC073C8947}"/>
              </a:ext>
            </a:extLst>
          </p:cNvPr>
          <p:cNvSpPr txBox="1"/>
          <p:nvPr/>
        </p:nvSpPr>
        <p:spPr>
          <a:xfrm>
            <a:off x="1179739" y="4197880"/>
            <a:ext cx="10395857" cy="1323439"/>
          </a:xfrm>
          <a:prstGeom prst="rect">
            <a:avLst/>
          </a:prstGeom>
          <a:noFill/>
        </p:spPr>
        <p:txBody>
          <a:bodyPr wrap="square" rtlCol="0">
            <a:spAutoFit/>
          </a:bodyPr>
          <a:lstStyle/>
          <a:p>
            <a:r>
              <a:rPr lang="en-US" sz="1600" b="1" dirty="0"/>
              <a:t>Key Insights :</a:t>
            </a:r>
            <a:endParaRPr lang="en-US" dirty="0"/>
          </a:p>
          <a:p>
            <a:pPr>
              <a:buFont typeface="Arial" panose="020B0604020202020204" pitchFamily="34" charset="0"/>
              <a:buChar char="•"/>
            </a:pPr>
            <a:r>
              <a:rPr lang="en-US" sz="1600" dirty="0"/>
              <a:t>The model explains 0.65% of operational cost variance, suggesting key cost drivers (e.g., fuel prices, maintenance schedules) are missing</a:t>
            </a:r>
            <a:r>
              <a:rPr lang="en-US" sz="1600" dirty="0">
                <a:latin typeface="Arial" panose="020B0604020202020204" pitchFamily="34" charset="0"/>
                <a:cs typeface="Arial" panose="020B0604020202020204" pitchFamily="34" charset="0"/>
              </a:rPr>
              <a:t>.</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Consider alternative predictors such as fuel type, operational conditions, and external cost drivers (e.g., port fees).</a:t>
            </a:r>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737FCA3-3FE8-4AA8-0DE2-F1178AF7FB61}"/>
              </a:ext>
            </a:extLst>
          </p:cNvPr>
          <p:cNvPicPr>
            <a:picLocks noChangeAspect="1"/>
          </p:cNvPicPr>
          <p:nvPr/>
        </p:nvPicPr>
        <p:blipFill>
          <a:blip r:embed="rId3"/>
          <a:stretch>
            <a:fillRect/>
          </a:stretch>
        </p:blipFill>
        <p:spPr>
          <a:xfrm>
            <a:off x="7875133" y="1267164"/>
            <a:ext cx="3315381" cy="1731510"/>
          </a:xfrm>
          <a:prstGeom prst="rect">
            <a:avLst/>
          </a:prstGeom>
        </p:spPr>
      </p:pic>
      <p:sp>
        <p:nvSpPr>
          <p:cNvPr id="3" name="TextBox 2">
            <a:extLst>
              <a:ext uri="{FF2B5EF4-FFF2-40B4-BE49-F238E27FC236}">
                <a16:creationId xmlns:a16="http://schemas.microsoft.com/office/drawing/2014/main" id="{4C5E3807-4369-E417-1B00-F23C79FB3218}"/>
              </a:ext>
            </a:extLst>
          </p:cNvPr>
          <p:cNvSpPr txBox="1"/>
          <p:nvPr/>
        </p:nvSpPr>
        <p:spPr>
          <a:xfrm>
            <a:off x="616404" y="5850194"/>
            <a:ext cx="10199080" cy="646331"/>
          </a:xfrm>
          <a:prstGeom prst="rect">
            <a:avLst/>
          </a:prstGeom>
          <a:noFill/>
        </p:spPr>
        <p:txBody>
          <a:bodyPr wrap="square" rtlCol="0">
            <a:spAutoFit/>
          </a:bodyPr>
          <a:lstStyle/>
          <a:p>
            <a:r>
              <a:rPr lang="en-IN" b="1" dirty="0"/>
              <a:t>Recommendation:</a:t>
            </a:r>
          </a:p>
          <a:p>
            <a:r>
              <a:rPr lang="en-US" dirty="0"/>
              <a:t>👉 Further analysis may be needed to identify key cost drivers beyond the available predictors</a:t>
            </a:r>
            <a:r>
              <a:rPr lang="en-US" i="1" dirty="0"/>
              <a:t>.</a:t>
            </a:r>
            <a:endParaRPr lang="en-IN" dirty="0"/>
          </a:p>
        </p:txBody>
      </p:sp>
    </p:spTree>
    <p:extLst>
      <p:ext uri="{BB962C8B-B14F-4D97-AF65-F5344CB8AC3E}">
        <p14:creationId xmlns:p14="http://schemas.microsoft.com/office/powerpoint/2010/main" val="3890162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4011-3D16-B579-C047-BD6E1AB324FB}"/>
              </a:ext>
            </a:extLst>
          </p:cNvPr>
          <p:cNvSpPr>
            <a:spLocks noGrp="1"/>
          </p:cNvSpPr>
          <p:nvPr>
            <p:ph type="title"/>
          </p:nvPr>
        </p:nvSpPr>
        <p:spPr>
          <a:xfrm>
            <a:off x="838200" y="365125"/>
            <a:ext cx="10515600" cy="712561"/>
          </a:xfrm>
        </p:spPr>
        <p:txBody>
          <a:bodyPr>
            <a:normAutofit/>
          </a:bodyPr>
          <a:lstStyle/>
          <a:p>
            <a:r>
              <a:rPr lang="en-IN" sz="3200" dirty="0"/>
              <a:t>Cont</a:t>
            </a:r>
            <a:r>
              <a:rPr lang="en-IN" sz="2400" dirty="0"/>
              <a:t>..</a:t>
            </a:r>
          </a:p>
        </p:txBody>
      </p:sp>
      <p:graphicFrame>
        <p:nvGraphicFramePr>
          <p:cNvPr id="11" name="Content Placeholder 10">
            <a:extLst>
              <a:ext uri="{FF2B5EF4-FFF2-40B4-BE49-F238E27FC236}">
                <a16:creationId xmlns:a16="http://schemas.microsoft.com/office/drawing/2014/main" id="{3986E905-081A-E7D6-AA78-788AB77852C3}"/>
              </a:ext>
            </a:extLst>
          </p:cNvPr>
          <p:cNvGraphicFramePr>
            <a:graphicFrameLocks noGrp="1"/>
          </p:cNvGraphicFramePr>
          <p:nvPr>
            <p:ph idx="1"/>
            <p:extLst>
              <p:ext uri="{D42A27DB-BD31-4B8C-83A1-F6EECF244321}">
                <p14:modId xmlns:p14="http://schemas.microsoft.com/office/powerpoint/2010/main" val="2935809437"/>
              </p:ext>
            </p:extLst>
          </p:nvPr>
        </p:nvGraphicFramePr>
        <p:xfrm>
          <a:off x="424543" y="1643743"/>
          <a:ext cx="6395630" cy="652780"/>
        </p:xfrm>
        <a:graphic>
          <a:graphicData uri="http://schemas.openxmlformats.org/drawingml/2006/table">
            <a:tbl>
              <a:tblPr firstRow="1" bandRow="1">
                <a:tableStyleId>{91EBBBCC-DAD2-459C-BE2E-F6DE35CF9A28}</a:tableStyleId>
              </a:tblPr>
              <a:tblGrid>
                <a:gridCol w="1097915">
                  <a:extLst>
                    <a:ext uri="{9D8B030D-6E8A-4147-A177-3AD203B41FA5}">
                      <a16:colId xmlns:a16="http://schemas.microsoft.com/office/drawing/2014/main" val="903865617"/>
                    </a:ext>
                  </a:extLst>
                </a:gridCol>
                <a:gridCol w="1059543">
                  <a:extLst>
                    <a:ext uri="{9D8B030D-6E8A-4147-A177-3AD203B41FA5}">
                      <a16:colId xmlns:a16="http://schemas.microsoft.com/office/drawing/2014/main" val="1239987359"/>
                    </a:ext>
                  </a:extLst>
                </a:gridCol>
                <a:gridCol w="1059543">
                  <a:extLst>
                    <a:ext uri="{9D8B030D-6E8A-4147-A177-3AD203B41FA5}">
                      <a16:colId xmlns:a16="http://schemas.microsoft.com/office/drawing/2014/main" val="3063023047"/>
                    </a:ext>
                  </a:extLst>
                </a:gridCol>
                <a:gridCol w="1059543">
                  <a:extLst>
                    <a:ext uri="{9D8B030D-6E8A-4147-A177-3AD203B41FA5}">
                      <a16:colId xmlns:a16="http://schemas.microsoft.com/office/drawing/2014/main" val="719925277"/>
                    </a:ext>
                  </a:extLst>
                </a:gridCol>
                <a:gridCol w="1059543">
                  <a:extLst>
                    <a:ext uri="{9D8B030D-6E8A-4147-A177-3AD203B41FA5}">
                      <a16:colId xmlns:a16="http://schemas.microsoft.com/office/drawing/2014/main" val="1689070150"/>
                    </a:ext>
                  </a:extLst>
                </a:gridCol>
                <a:gridCol w="1059543">
                  <a:extLst>
                    <a:ext uri="{9D8B030D-6E8A-4147-A177-3AD203B41FA5}">
                      <a16:colId xmlns:a16="http://schemas.microsoft.com/office/drawing/2014/main" val="4163161909"/>
                    </a:ext>
                  </a:extLst>
                </a:gridCol>
              </a:tblGrid>
              <a:tr h="41094">
                <a:tc>
                  <a:txBody>
                    <a:bodyPr/>
                    <a:lstStyle/>
                    <a:p>
                      <a:pPr algn="ctr" fontAlgn="b"/>
                      <a:r>
                        <a:rPr lang="en-IN" sz="1800" b="0" u="none" strike="noStrike" dirty="0">
                          <a:solidFill>
                            <a:srgbClr val="000000"/>
                          </a:solidFill>
                          <a:effectLst/>
                        </a:rPr>
                        <a:t>Source</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dirty="0">
                          <a:solidFill>
                            <a:srgbClr val="000000"/>
                          </a:solidFill>
                          <a:effectLst/>
                        </a:rPr>
                        <a:t>DF</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dirty="0">
                          <a:solidFill>
                            <a:srgbClr val="000000"/>
                          </a:solidFill>
                          <a:effectLst/>
                        </a:rPr>
                        <a:t>Adj SS</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dirty="0">
                          <a:solidFill>
                            <a:srgbClr val="000000"/>
                          </a:solidFill>
                          <a:effectLst/>
                        </a:rPr>
                        <a:t>Adj MS</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dirty="0">
                          <a:solidFill>
                            <a:srgbClr val="000000"/>
                          </a:solidFill>
                          <a:effectLst/>
                        </a:rPr>
                        <a:t>F-Value</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0" u="none" strike="noStrike" dirty="0">
                          <a:solidFill>
                            <a:srgbClr val="000000"/>
                          </a:solidFill>
                          <a:effectLst/>
                        </a:rPr>
                        <a:t>P-Value</a:t>
                      </a:r>
                      <a:endParaRPr lang="en-IN" sz="18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1714962"/>
                  </a:ext>
                </a:extLst>
              </a:tr>
              <a:tr h="370840">
                <a:tc>
                  <a:txBody>
                    <a:bodyPr/>
                    <a:lstStyle/>
                    <a:p>
                      <a:pPr algn="ctr" fontAlgn="b"/>
                      <a:r>
                        <a:rPr lang="en-IN" sz="1600" b="0" u="none" strike="noStrike" dirty="0">
                          <a:solidFill>
                            <a:srgbClr val="000000"/>
                          </a:solidFill>
                          <a:effectLst/>
                        </a:rPr>
                        <a:t>Regression</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0" u="none" strike="noStrike" dirty="0">
                          <a:solidFill>
                            <a:srgbClr val="000000"/>
                          </a:solidFill>
                          <a:effectLst/>
                        </a:rPr>
                        <a:t>17</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0" u="none" strike="noStrike" dirty="0">
                          <a:solidFill>
                            <a:srgbClr val="000000"/>
                          </a:solidFill>
                          <a:effectLst/>
                        </a:rPr>
                        <a:t>2.89E+11</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0" u="none" strike="noStrike" dirty="0">
                          <a:solidFill>
                            <a:srgbClr val="000000"/>
                          </a:solidFill>
                          <a:effectLst/>
                        </a:rPr>
                        <a:t>1.7E+10</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0" u="none" strike="noStrike" dirty="0">
                          <a:solidFill>
                            <a:srgbClr val="000000"/>
                          </a:solidFill>
                          <a:effectLst/>
                        </a:rPr>
                        <a:t>0.86</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0" u="none" strike="noStrike" dirty="0">
                          <a:solidFill>
                            <a:srgbClr val="000000"/>
                          </a:solidFill>
                          <a:effectLst/>
                        </a:rPr>
                        <a:t>0.627</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3610227"/>
                  </a:ext>
                </a:extLst>
              </a:tr>
            </a:tbl>
          </a:graphicData>
        </a:graphic>
      </p:graphicFrame>
      <p:sp>
        <p:nvSpPr>
          <p:cNvPr id="9" name="TextBox 8">
            <a:extLst>
              <a:ext uri="{FF2B5EF4-FFF2-40B4-BE49-F238E27FC236}">
                <a16:creationId xmlns:a16="http://schemas.microsoft.com/office/drawing/2014/main" id="{573E77F6-AD38-90F9-FEC0-C50A6C519514}"/>
              </a:ext>
            </a:extLst>
          </p:cNvPr>
          <p:cNvSpPr txBox="1"/>
          <p:nvPr/>
        </p:nvSpPr>
        <p:spPr>
          <a:xfrm>
            <a:off x="4191000" y="-760597"/>
            <a:ext cx="6096000" cy="769441"/>
          </a:xfrm>
          <a:prstGeom prst="rect">
            <a:avLst/>
          </a:prstGeom>
          <a:noFill/>
        </p:spPr>
        <p:txBody>
          <a:bodyPr wrap="square">
            <a:spAutoFit/>
          </a:bodyPr>
          <a:lstStyle/>
          <a:p>
            <a:pPr algn="l"/>
            <a:endParaRPr lang="en-IN" sz="2000" b="1" i="0" u="none" strike="noStrike" baseline="0" dirty="0">
              <a:solidFill>
                <a:srgbClr val="056EB2"/>
              </a:solidFill>
              <a:latin typeface="Segoe UI" panose="020B0502040204020203" pitchFamily="34" charset="0"/>
              <a:cs typeface="Segoe UI" panose="020B0502040204020203" pitchFamily="34" charset="0"/>
            </a:endParaRPr>
          </a:p>
          <a:p>
            <a:pPr algn="l"/>
            <a:endParaRPr lang="it-IT" sz="800" b="0" i="0" u="none" strike="noStrike" baseline="0" dirty="0">
              <a:solidFill>
                <a:srgbClr val="000000"/>
              </a:solidFill>
              <a:latin typeface="system-ui"/>
            </a:endParaRPr>
          </a:p>
          <a:p>
            <a:pPr algn="l"/>
            <a:r>
              <a:rPr lang="en-US" sz="800" b="0" i="0" u="none" strike="noStrike" baseline="0" dirty="0">
                <a:solidFill>
                  <a:srgbClr val="000000"/>
                </a:solidFill>
                <a:latin typeface="system-ui"/>
              </a:rPr>
              <a:t>  </a:t>
            </a:r>
            <a:r>
              <a:rPr lang="en-IN" sz="800" b="0" i="0" u="none" strike="noStrike" baseline="0" dirty="0">
                <a:solidFill>
                  <a:srgbClr val="000000"/>
                </a:solidFill>
                <a:latin typeface="system-ui"/>
              </a:rPr>
              <a:t> 	</a:t>
            </a:r>
          </a:p>
          <a:p>
            <a:endParaRPr lang="en-IN" sz="800" b="0" i="0" u="none" strike="noStrike" baseline="0" dirty="0">
              <a:solidFill>
                <a:srgbClr val="000000"/>
              </a:solidFill>
              <a:latin typeface="system-ui"/>
            </a:endParaRPr>
          </a:p>
        </p:txBody>
      </p:sp>
      <p:sp>
        <p:nvSpPr>
          <p:cNvPr id="12" name="TextBox 11">
            <a:extLst>
              <a:ext uri="{FF2B5EF4-FFF2-40B4-BE49-F238E27FC236}">
                <a16:creationId xmlns:a16="http://schemas.microsoft.com/office/drawing/2014/main" id="{80B7B969-F3A5-85D7-734F-0B06B2BF87CA}"/>
              </a:ext>
            </a:extLst>
          </p:cNvPr>
          <p:cNvSpPr txBox="1"/>
          <p:nvPr/>
        </p:nvSpPr>
        <p:spPr>
          <a:xfrm>
            <a:off x="370115" y="2443962"/>
            <a:ext cx="6150428" cy="1215717"/>
          </a:xfrm>
          <a:prstGeom prst="rect">
            <a:avLst/>
          </a:prstGeom>
          <a:noFill/>
        </p:spPr>
        <p:txBody>
          <a:bodyPr wrap="square" rtlCol="0">
            <a:spAutoFit/>
          </a:bodyPr>
          <a:lstStyle/>
          <a:p>
            <a:pPr>
              <a:lnSpc>
                <a:spcPct val="150000"/>
              </a:lnSpc>
            </a:pPr>
            <a:r>
              <a:rPr lang="en-US" sz="1400" dirty="0">
                <a:latin typeface="Arial" panose="020B0604020202020204" pitchFamily="34" charset="0"/>
                <a:cs typeface="Arial" panose="020B0604020202020204" pitchFamily="34" charset="0"/>
              </a:rPr>
              <a:t>Regression: P-Value = 0.627 → Model is NOT significant.</a:t>
            </a:r>
            <a:endParaRPr lang="en-US" dirty="0"/>
          </a:p>
          <a:p>
            <a:pPr>
              <a:lnSpc>
                <a:spcPct val="150000"/>
              </a:lnSpc>
            </a:pPr>
            <a:r>
              <a:rPr lang="en-US" sz="1600" b="1" dirty="0"/>
              <a:t>Key Insights:</a:t>
            </a:r>
            <a:endParaRPr lang="en-US" sz="1600" dirty="0"/>
          </a:p>
          <a:p>
            <a:pPr>
              <a:buFont typeface="Arial" panose="020B0604020202020204" pitchFamily="34" charset="0"/>
              <a:buChar char="•"/>
            </a:pPr>
            <a:r>
              <a:rPr lang="en-US" sz="1400" dirty="0"/>
              <a:t>P-value &gt; 0.05 → Model is statistically insignificant</a:t>
            </a:r>
          </a:p>
          <a:p>
            <a:pPr>
              <a:buFont typeface="Arial" panose="020B0604020202020204" pitchFamily="34" charset="0"/>
              <a:buChar char="•"/>
            </a:pPr>
            <a:r>
              <a:rPr lang="en-US" sz="1400" dirty="0"/>
              <a:t>F-value = 0.86 → Predictors do not significantly impact operational cost</a:t>
            </a:r>
            <a:endParaRPr lang="en-US" dirty="0"/>
          </a:p>
        </p:txBody>
      </p:sp>
      <p:sp>
        <p:nvSpPr>
          <p:cNvPr id="14" name="TextBox 13">
            <a:extLst>
              <a:ext uri="{FF2B5EF4-FFF2-40B4-BE49-F238E27FC236}">
                <a16:creationId xmlns:a16="http://schemas.microsoft.com/office/drawing/2014/main" id="{BCB3F115-D311-9953-EBAC-E71288EFCF80}"/>
              </a:ext>
            </a:extLst>
          </p:cNvPr>
          <p:cNvSpPr txBox="1"/>
          <p:nvPr/>
        </p:nvSpPr>
        <p:spPr>
          <a:xfrm>
            <a:off x="424543" y="1110033"/>
            <a:ext cx="6096000" cy="400110"/>
          </a:xfrm>
          <a:prstGeom prst="rect">
            <a:avLst/>
          </a:prstGeom>
          <a:noFill/>
        </p:spPr>
        <p:txBody>
          <a:bodyPr wrap="square">
            <a:spAutoFit/>
          </a:bodyPr>
          <a:lstStyle/>
          <a:p>
            <a:r>
              <a:rPr lang="en-IN" sz="2000" b="1" i="0" u="none" strike="noStrike" baseline="0" dirty="0">
                <a:solidFill>
                  <a:srgbClr val="056EB2"/>
                </a:solidFill>
                <a:latin typeface="Arial" panose="020B0604020202020204" pitchFamily="34" charset="0"/>
                <a:cs typeface="Arial" panose="020B0604020202020204" pitchFamily="34" charset="0"/>
              </a:rPr>
              <a:t>Analysis of Variance</a:t>
            </a:r>
            <a:endParaRPr lang="en-I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D06361B-5244-507D-892D-A3DFC20E53A3}"/>
              </a:ext>
            </a:extLst>
          </p:cNvPr>
          <p:cNvSpPr txBox="1"/>
          <p:nvPr/>
        </p:nvSpPr>
        <p:spPr>
          <a:xfrm>
            <a:off x="7185625" y="1643743"/>
            <a:ext cx="4581832" cy="1600438"/>
          </a:xfrm>
          <a:prstGeom prst="rect">
            <a:avLst/>
          </a:prstGeom>
          <a:noFill/>
        </p:spPr>
        <p:txBody>
          <a:bodyPr wrap="square" rtlCol="0">
            <a:spAutoFit/>
          </a:bodyPr>
          <a:lstStyle/>
          <a:p>
            <a:r>
              <a:rPr lang="en-IN" b="1" dirty="0"/>
              <a:t>Coefficients Key Insights:</a:t>
            </a:r>
          </a:p>
          <a:p>
            <a:pPr marL="285750" indent="-285750">
              <a:buFont typeface="Arial" panose="020B0604020202020204" pitchFamily="34" charset="0"/>
              <a:buChar char="•"/>
            </a:pPr>
            <a:r>
              <a:rPr lang="en-US" sz="1600" dirty="0"/>
              <a:t>The model is </a:t>
            </a:r>
            <a:r>
              <a:rPr lang="en-US" sz="1600" b="1" dirty="0"/>
              <a:t>not statistically significant</a:t>
            </a:r>
            <a:r>
              <a:rPr lang="en-US" sz="1600" dirty="0"/>
              <a:t> (P-value &gt; 0.05), meaning predictor variables do not explain operational cost variation.</a:t>
            </a:r>
          </a:p>
          <a:p>
            <a:pPr marL="285750" indent="-285750">
              <a:buFont typeface="Arial" panose="020B0604020202020204" pitchFamily="34" charset="0"/>
              <a:buChar char="•"/>
            </a:pPr>
            <a:r>
              <a:rPr lang="en-US" sz="1600" b="1" dirty="0"/>
              <a:t>Low R² (0.65%)</a:t>
            </a:r>
            <a:r>
              <a:rPr lang="en-US" sz="1600" dirty="0"/>
              <a:t> → Model has very weak explanatory power.</a:t>
            </a:r>
            <a:endParaRPr lang="en-IN" sz="1600" dirty="0"/>
          </a:p>
        </p:txBody>
      </p:sp>
      <p:pic>
        <p:nvPicPr>
          <p:cNvPr id="17" name="Picture 16">
            <a:extLst>
              <a:ext uri="{FF2B5EF4-FFF2-40B4-BE49-F238E27FC236}">
                <a16:creationId xmlns:a16="http://schemas.microsoft.com/office/drawing/2014/main" id="{224F44AE-74A7-3A38-4578-4A972FEA65BB}"/>
              </a:ext>
            </a:extLst>
          </p:cNvPr>
          <p:cNvPicPr>
            <a:picLocks noChangeAspect="1"/>
          </p:cNvPicPr>
          <p:nvPr/>
        </p:nvPicPr>
        <p:blipFill>
          <a:blip r:embed="rId3"/>
          <a:stretch>
            <a:fillRect/>
          </a:stretch>
        </p:blipFill>
        <p:spPr>
          <a:xfrm>
            <a:off x="426299" y="3708049"/>
            <a:ext cx="4518624" cy="3012416"/>
          </a:xfrm>
          <a:prstGeom prst="rect">
            <a:avLst/>
          </a:prstGeom>
        </p:spPr>
      </p:pic>
      <p:sp>
        <p:nvSpPr>
          <p:cNvPr id="18" name="TextBox 17">
            <a:extLst>
              <a:ext uri="{FF2B5EF4-FFF2-40B4-BE49-F238E27FC236}">
                <a16:creationId xmlns:a16="http://schemas.microsoft.com/office/drawing/2014/main" id="{B4E8337D-96C9-9532-3ADB-B504F2407FB5}"/>
              </a:ext>
            </a:extLst>
          </p:cNvPr>
          <p:cNvSpPr txBox="1"/>
          <p:nvPr/>
        </p:nvSpPr>
        <p:spPr>
          <a:xfrm>
            <a:off x="5515897" y="4367727"/>
            <a:ext cx="5171768" cy="1477328"/>
          </a:xfrm>
          <a:prstGeom prst="rect">
            <a:avLst/>
          </a:prstGeom>
          <a:noFill/>
        </p:spPr>
        <p:txBody>
          <a:bodyPr wrap="square" rtlCol="0">
            <a:spAutoFit/>
          </a:bodyPr>
          <a:lstStyle/>
          <a:p>
            <a:r>
              <a:rPr lang="en-IN" sz="1600" b="1" dirty="0">
                <a:latin typeface="Arial" panose="020B0604020202020204" pitchFamily="34" charset="0"/>
                <a:cs typeface="Arial" panose="020B0604020202020204" pitchFamily="34" charset="0"/>
              </a:rPr>
              <a:t>Residual Plots Interpretation:</a:t>
            </a:r>
          </a:p>
          <a:p>
            <a:endParaRPr lang="en-IN"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t>Residuals are not normally distributed</a:t>
            </a:r>
            <a:r>
              <a:rPr lang="en-US" sz="1400" dirty="0"/>
              <a:t>, violating regression assumptions.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Patterns in residuals suggest poor model fit.</a:t>
            </a:r>
          </a:p>
          <a:p>
            <a:pPr marL="285750" indent="-285750">
              <a:buFont typeface="Arial" panose="020B0604020202020204" pitchFamily="34" charset="0"/>
              <a:buChar char="•"/>
            </a:pPr>
            <a:r>
              <a:rPr lang="en-US" sz="1400" dirty="0"/>
              <a:t>High variance in residuals suggests missing key predictors</a:t>
            </a:r>
            <a:r>
              <a:rPr lang="en-US" sz="1400" dirty="0">
                <a:latin typeface="Arial" panose="020B0604020202020204" pitchFamily="34" charset="0"/>
                <a:cs typeface="Arial" panose="020B0604020202020204" pitchFamily="34" charset="0"/>
              </a:rPr>
              <a:t>.</a:t>
            </a:r>
            <a:endParaRPr lang="en-IN" sz="14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C92E8777-D649-E7B1-15A5-E4BD110C567E}"/>
              </a:ext>
            </a:extLst>
          </p:cNvPr>
          <p:cNvSpPr/>
          <p:nvPr/>
        </p:nvSpPr>
        <p:spPr>
          <a:xfrm>
            <a:off x="216310" y="1110033"/>
            <a:ext cx="6705600" cy="252790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21" name="Rectangle 20">
            <a:extLst>
              <a:ext uri="{FF2B5EF4-FFF2-40B4-BE49-F238E27FC236}">
                <a16:creationId xmlns:a16="http://schemas.microsoft.com/office/drawing/2014/main" id="{651F43F4-9F5D-04E7-008D-86839011A88C}"/>
              </a:ext>
            </a:extLst>
          </p:cNvPr>
          <p:cNvSpPr/>
          <p:nvPr/>
        </p:nvSpPr>
        <p:spPr>
          <a:xfrm>
            <a:off x="7089058" y="1447179"/>
            <a:ext cx="4886632" cy="211209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IN"/>
          </a:p>
        </p:txBody>
      </p:sp>
    </p:spTree>
    <p:extLst>
      <p:ext uri="{BB962C8B-B14F-4D97-AF65-F5344CB8AC3E}">
        <p14:creationId xmlns:p14="http://schemas.microsoft.com/office/powerpoint/2010/main" val="2671612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C88421-158E-F8A3-6962-8952C996536F}"/>
              </a:ext>
            </a:extLst>
          </p:cNvPr>
          <p:cNvPicPr>
            <a:picLocks noChangeAspect="1"/>
          </p:cNvPicPr>
          <p:nvPr/>
        </p:nvPicPr>
        <p:blipFill>
          <a:blip r:embed="rId2">
            <a:duotone>
              <a:schemeClr val="bg2">
                <a:shade val="45000"/>
                <a:satMod val="135000"/>
              </a:schemeClr>
              <a:prstClr val="white"/>
            </a:duotone>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50CCC-3114-2C68-5338-2E4BC3E23412}"/>
              </a:ext>
            </a:extLst>
          </p:cNvPr>
          <p:cNvSpPr>
            <a:spLocks noGrp="1"/>
          </p:cNvSpPr>
          <p:nvPr>
            <p:ph type="title"/>
          </p:nvPr>
        </p:nvSpPr>
        <p:spPr>
          <a:xfrm>
            <a:off x="838200" y="365125"/>
            <a:ext cx="10515600" cy="1325563"/>
          </a:xfrm>
        </p:spPr>
        <p:txBody>
          <a:bodyPr>
            <a:normAutofit/>
          </a:bodyPr>
          <a:lstStyle/>
          <a:p>
            <a:r>
              <a:rPr lang="en-IN" err="1"/>
              <a:t>Cont</a:t>
            </a:r>
            <a:r>
              <a:rPr lang="en-IN"/>
              <a:t>…</a:t>
            </a:r>
          </a:p>
        </p:txBody>
      </p:sp>
      <p:graphicFrame>
        <p:nvGraphicFramePr>
          <p:cNvPr id="5" name="Content Placeholder 2">
            <a:extLst>
              <a:ext uri="{FF2B5EF4-FFF2-40B4-BE49-F238E27FC236}">
                <a16:creationId xmlns:a16="http://schemas.microsoft.com/office/drawing/2014/main" id="{9129B32F-C953-CAE8-5916-F16EA8F8959D}"/>
              </a:ext>
            </a:extLst>
          </p:cNvPr>
          <p:cNvGraphicFramePr>
            <a:graphicFrameLocks noGrp="1"/>
          </p:cNvGraphicFramePr>
          <p:nvPr>
            <p:ph idx="1"/>
            <p:extLst>
              <p:ext uri="{D42A27DB-BD31-4B8C-83A1-F6EECF244321}">
                <p14:modId xmlns:p14="http://schemas.microsoft.com/office/powerpoint/2010/main" val="28804657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1186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D3C5-B536-6F1C-65AC-065370FF6599}"/>
              </a:ext>
            </a:extLst>
          </p:cNvPr>
          <p:cNvSpPr>
            <a:spLocks noGrp="1"/>
          </p:cNvSpPr>
          <p:nvPr>
            <p:ph type="title"/>
          </p:nvPr>
        </p:nvSpPr>
        <p:spPr>
          <a:xfrm>
            <a:off x="838200" y="365126"/>
            <a:ext cx="10515600" cy="647598"/>
          </a:xfrm>
        </p:spPr>
        <p:txBody>
          <a:bodyPr>
            <a:normAutofit/>
          </a:bodyPr>
          <a:lstStyle/>
          <a:p>
            <a:r>
              <a:rPr lang="en-IN" sz="2800" b="1" dirty="0"/>
              <a:t>Regression Analysis: Revenue per Voyage vs. Predictors</a:t>
            </a:r>
          </a:p>
        </p:txBody>
      </p:sp>
      <p:pic>
        <p:nvPicPr>
          <p:cNvPr id="5" name="Content Placeholder 4">
            <a:extLst>
              <a:ext uri="{FF2B5EF4-FFF2-40B4-BE49-F238E27FC236}">
                <a16:creationId xmlns:a16="http://schemas.microsoft.com/office/drawing/2014/main" id="{7DFD068F-6A50-5220-C129-ADD494A7D149}"/>
              </a:ext>
            </a:extLst>
          </p:cNvPr>
          <p:cNvPicPr>
            <a:picLocks noGrp="1" noChangeAspect="1"/>
          </p:cNvPicPr>
          <p:nvPr>
            <p:ph idx="1"/>
          </p:nvPr>
        </p:nvPicPr>
        <p:blipFill>
          <a:blip r:embed="rId2"/>
          <a:stretch>
            <a:fillRect/>
          </a:stretch>
        </p:blipFill>
        <p:spPr>
          <a:xfrm>
            <a:off x="387913" y="1012724"/>
            <a:ext cx="5706377" cy="2507224"/>
          </a:xfrm>
        </p:spPr>
      </p:pic>
      <p:pic>
        <p:nvPicPr>
          <p:cNvPr id="7" name="Picture 6">
            <a:extLst>
              <a:ext uri="{FF2B5EF4-FFF2-40B4-BE49-F238E27FC236}">
                <a16:creationId xmlns:a16="http://schemas.microsoft.com/office/drawing/2014/main" id="{372AB84E-D8A6-3282-3FC1-6DE3D5EBD710}"/>
              </a:ext>
            </a:extLst>
          </p:cNvPr>
          <p:cNvPicPr>
            <a:picLocks noChangeAspect="1"/>
          </p:cNvPicPr>
          <p:nvPr/>
        </p:nvPicPr>
        <p:blipFill>
          <a:blip r:embed="rId3"/>
          <a:stretch>
            <a:fillRect/>
          </a:stretch>
        </p:blipFill>
        <p:spPr>
          <a:xfrm>
            <a:off x="7983640" y="1252230"/>
            <a:ext cx="2733675" cy="1285875"/>
          </a:xfrm>
          <a:prstGeom prst="rect">
            <a:avLst/>
          </a:prstGeom>
        </p:spPr>
      </p:pic>
      <p:sp>
        <p:nvSpPr>
          <p:cNvPr id="9" name="TextBox 8">
            <a:extLst>
              <a:ext uri="{FF2B5EF4-FFF2-40B4-BE49-F238E27FC236}">
                <a16:creationId xmlns:a16="http://schemas.microsoft.com/office/drawing/2014/main" id="{053F8652-532C-9EDF-E6C9-95DEEC696C92}"/>
              </a:ext>
            </a:extLst>
          </p:cNvPr>
          <p:cNvSpPr txBox="1"/>
          <p:nvPr/>
        </p:nvSpPr>
        <p:spPr>
          <a:xfrm>
            <a:off x="625720" y="3736258"/>
            <a:ext cx="5230762" cy="1446550"/>
          </a:xfrm>
          <a:prstGeom prst="rect">
            <a:avLst/>
          </a:prstGeom>
          <a:noFill/>
        </p:spPr>
        <p:txBody>
          <a:bodyPr wrap="square" rtlCol="0">
            <a:spAutoFit/>
          </a:bodyPr>
          <a:lstStyle/>
          <a:p>
            <a:r>
              <a:rPr lang="en-US" sz="1600" b="1" dirty="0"/>
              <a:t>Key Insight:</a:t>
            </a:r>
          </a:p>
          <a:p>
            <a:endParaRPr lang="en-US" sz="1600" dirty="0"/>
          </a:p>
          <a:p>
            <a:pPr>
              <a:buFont typeface="Arial" panose="020B0604020202020204" pitchFamily="34" charset="0"/>
              <a:buChar char="•"/>
            </a:pPr>
            <a:r>
              <a:rPr lang="en-US" sz="1400" dirty="0"/>
              <a:t> While Distance Traveled (P = 0.015) is statistically significant, the model </a:t>
            </a:r>
            <a:r>
              <a:rPr lang="en-US" sz="1400" b="1" dirty="0"/>
              <a:t>only explains 0.83% of revenue variance</a:t>
            </a:r>
            <a:r>
              <a:rPr lang="en-US" sz="1400" dirty="0"/>
              <a:t>, indicating stronger factors like market conditions or pricing strategy may be needed</a:t>
            </a:r>
          </a:p>
        </p:txBody>
      </p:sp>
      <p:sp>
        <p:nvSpPr>
          <p:cNvPr id="14" name="TextBox 13">
            <a:extLst>
              <a:ext uri="{FF2B5EF4-FFF2-40B4-BE49-F238E27FC236}">
                <a16:creationId xmlns:a16="http://schemas.microsoft.com/office/drawing/2014/main" id="{43EEA0A8-01AD-E188-A87F-6FB0A8CC96EC}"/>
              </a:ext>
            </a:extLst>
          </p:cNvPr>
          <p:cNvSpPr txBox="1"/>
          <p:nvPr/>
        </p:nvSpPr>
        <p:spPr>
          <a:xfrm>
            <a:off x="7197213" y="2998838"/>
            <a:ext cx="4606874" cy="2308324"/>
          </a:xfrm>
          <a:prstGeom prst="rect">
            <a:avLst/>
          </a:prstGeom>
          <a:noFill/>
        </p:spPr>
        <p:txBody>
          <a:bodyPr wrap="square" rtlCol="0">
            <a:spAutoFit/>
          </a:bodyPr>
          <a:lstStyle/>
          <a:p>
            <a:r>
              <a:rPr lang="en-US" sz="1400" b="1" dirty="0"/>
              <a:t>Key Insights:</a:t>
            </a:r>
          </a:p>
          <a:p>
            <a:endParaRPr lang="en-US" sz="1400" dirty="0"/>
          </a:p>
          <a:p>
            <a:pPr>
              <a:buFont typeface="Arial" panose="020B0604020202020204" pitchFamily="34" charset="0"/>
              <a:buChar char="•"/>
            </a:pPr>
            <a:r>
              <a:rPr lang="en-US" sz="1400" b="1" dirty="0"/>
              <a:t>R² = 0.83%</a:t>
            </a:r>
            <a:r>
              <a:rPr lang="en-US" sz="1400" dirty="0"/>
              <a:t> → suggests revenue is driven by external factors like market pricing and cargo type.</a:t>
            </a:r>
          </a:p>
          <a:p>
            <a:pPr>
              <a:buFont typeface="Arial" panose="020B0604020202020204" pitchFamily="34" charset="0"/>
              <a:buChar char="•"/>
            </a:pPr>
            <a:r>
              <a:rPr lang="en-US" sz="1400" b="1" dirty="0"/>
              <a:t>Adjusted R² = 0.07%</a:t>
            </a:r>
            <a:r>
              <a:rPr lang="en-US" sz="1400" dirty="0"/>
              <a:t> → Adding predictors does not improve the model.</a:t>
            </a:r>
          </a:p>
          <a:p>
            <a:pPr>
              <a:buFont typeface="Arial" panose="020B0604020202020204" pitchFamily="34" charset="0"/>
              <a:buChar char="•"/>
            </a:pPr>
            <a:r>
              <a:rPr lang="en-US" sz="1400" b="1" dirty="0"/>
              <a:t>Predicted R² = 0.00%</a:t>
            </a:r>
            <a:r>
              <a:rPr lang="en-US" sz="1400" dirty="0"/>
              <a:t> → Current predictors do not significantly explain efficiency variation (R² = 0.66%). Alternative variables such as engine condition and route optimization may improve the model</a:t>
            </a:r>
            <a:endParaRPr lang="en-IN" dirty="0"/>
          </a:p>
        </p:txBody>
      </p:sp>
    </p:spTree>
    <p:extLst>
      <p:ext uri="{BB962C8B-B14F-4D97-AF65-F5344CB8AC3E}">
        <p14:creationId xmlns:p14="http://schemas.microsoft.com/office/powerpoint/2010/main" val="2083998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F66C-692B-33AD-ABE6-E4EAFB14C432}"/>
              </a:ext>
            </a:extLst>
          </p:cNvPr>
          <p:cNvSpPr>
            <a:spLocks noGrp="1"/>
          </p:cNvSpPr>
          <p:nvPr>
            <p:ph type="title"/>
          </p:nvPr>
        </p:nvSpPr>
        <p:spPr>
          <a:xfrm>
            <a:off x="838200" y="365126"/>
            <a:ext cx="10515600" cy="677094"/>
          </a:xfrm>
        </p:spPr>
        <p:txBody>
          <a:bodyPr/>
          <a:lstStyle/>
          <a:p>
            <a:r>
              <a:rPr lang="en-IN" sz="3200" dirty="0" err="1"/>
              <a:t>Cont</a:t>
            </a:r>
            <a:r>
              <a:rPr lang="en-IN" sz="3200" dirty="0"/>
              <a:t>…</a:t>
            </a:r>
            <a:endParaRPr lang="en-IN" dirty="0"/>
          </a:p>
        </p:txBody>
      </p:sp>
      <p:sp>
        <p:nvSpPr>
          <p:cNvPr id="3" name="Content Placeholder 2">
            <a:extLst>
              <a:ext uri="{FF2B5EF4-FFF2-40B4-BE49-F238E27FC236}">
                <a16:creationId xmlns:a16="http://schemas.microsoft.com/office/drawing/2014/main" id="{44E52ECF-E1AD-7E2D-C438-73E33CA1E1A1}"/>
              </a:ext>
            </a:extLst>
          </p:cNvPr>
          <p:cNvSpPr>
            <a:spLocks noGrp="1"/>
          </p:cNvSpPr>
          <p:nvPr>
            <p:ph idx="1"/>
          </p:nvPr>
        </p:nvSpPr>
        <p:spPr>
          <a:xfrm>
            <a:off x="720213" y="1042220"/>
            <a:ext cx="10633587" cy="5134743"/>
          </a:xfrm>
        </p:spPr>
        <p:txBody>
          <a:bodyPr/>
          <a:lstStyle/>
          <a:p>
            <a:pPr marL="0" indent="0">
              <a:lnSpc>
                <a:spcPct val="150000"/>
              </a:lnSpc>
              <a:buNone/>
            </a:pPr>
            <a:r>
              <a:rPr lang="en-IN" sz="1400" b="1" dirty="0"/>
              <a:t>ANOVA summary</a:t>
            </a:r>
          </a:p>
          <a:p>
            <a:pPr eaLnBrk="0" fontAlgn="base" hangingPunct="0">
              <a:lnSpc>
                <a:spcPct val="100000"/>
              </a:lnSpc>
              <a:spcBef>
                <a:spcPct val="0"/>
              </a:spcBef>
              <a:spcAft>
                <a:spcPct val="0"/>
              </a:spcAft>
            </a:pPr>
            <a:r>
              <a:rPr kumimoji="0" lang="en-US" altLang="en-US" sz="1200" i="0" u="none" strike="noStrike" cap="none" normalizeH="0" baseline="0" dirty="0">
                <a:ln>
                  <a:noFill/>
                </a:ln>
                <a:solidFill>
                  <a:schemeClr val="tx1"/>
                </a:solidFill>
                <a:effectLst/>
                <a:latin typeface="Arial" panose="020B0604020202020204" pitchFamily="34" charset="0"/>
              </a:rPr>
              <a:t>Regression P-Value = 0.355 → Model is NOT significant overall.</a:t>
            </a:r>
          </a:p>
          <a:p>
            <a:pPr eaLnBrk="0" fontAlgn="base" hangingPunct="0">
              <a:lnSpc>
                <a:spcPct val="100000"/>
              </a:lnSpc>
              <a:spcBef>
                <a:spcPct val="0"/>
              </a:spcBef>
              <a:spcAft>
                <a:spcPct val="0"/>
              </a:spcAft>
            </a:pPr>
            <a:r>
              <a:rPr lang="en-US" altLang="en-US" sz="1200" dirty="0">
                <a:latin typeface="Arial" panose="020B0604020202020204" pitchFamily="34" charset="0"/>
              </a:rPr>
              <a:t>One predictor (Distance Traveled, P = 0.015) is significant,</a:t>
            </a:r>
          </a:p>
          <a:p>
            <a:pPr marL="0" marR="0" lvl="0" indent="0" eaLnBrk="0" fontAlgn="base" hangingPunct="0">
              <a:lnSpc>
                <a:spcPct val="100000"/>
              </a:lnSpc>
              <a:spcBef>
                <a:spcPct val="0"/>
              </a:spcBef>
              <a:spcAft>
                <a:spcPct val="0"/>
              </a:spcAft>
              <a:buClrTx/>
              <a:buSzTx/>
              <a:buFont typeface="Arial" panose="020B0604020202020204" pitchFamily="34" charset="0"/>
              <a:buNone/>
              <a:tabLst/>
            </a:pPr>
            <a:r>
              <a:rPr lang="en-US" altLang="en-US" sz="1200" dirty="0">
                <a:latin typeface="Arial" panose="020B0604020202020204" pitchFamily="34" charset="0"/>
              </a:rPr>
              <a:t>but the model still explains little variation in revenue.</a:t>
            </a:r>
          </a:p>
          <a:p>
            <a:pPr eaLnBrk="0" fontAlgn="base" hangingPunct="0">
              <a:lnSpc>
                <a:spcPct val="100000"/>
              </a:lnSpc>
              <a:spcBef>
                <a:spcPct val="0"/>
              </a:spcBef>
              <a:spcAft>
                <a:spcPct val="0"/>
              </a:spcAft>
            </a:pPr>
            <a:r>
              <a:rPr lang="en-US" sz="1200" dirty="0">
                <a:latin typeface="Arial" panose="020B0604020202020204" pitchFamily="34" charset="0"/>
              </a:rPr>
              <a:t>F-Value = 1.09 → Other predictors have no meaningful </a:t>
            </a:r>
          </a:p>
          <a:p>
            <a:pPr marL="0" indent="0" eaLnBrk="0" fontAlgn="base" hangingPunct="0">
              <a:lnSpc>
                <a:spcPct val="100000"/>
              </a:lnSpc>
              <a:spcBef>
                <a:spcPct val="0"/>
              </a:spcBef>
              <a:spcAft>
                <a:spcPct val="0"/>
              </a:spcAft>
              <a:buNone/>
            </a:pPr>
            <a:r>
              <a:rPr lang="en-US" sz="1200" dirty="0">
                <a:latin typeface="Arial" panose="020B0604020202020204" pitchFamily="34" charset="0"/>
              </a:rPr>
              <a:t>  impact on revenue.</a:t>
            </a:r>
            <a:endParaRPr lang="en-US" altLang="en-US" sz="1200" dirty="0">
              <a:latin typeface="Arial" panose="020B0604020202020204" pitchFamily="34" charset="0"/>
            </a:endParaRPr>
          </a:p>
          <a:p>
            <a:pPr marL="0" indent="0">
              <a:buNone/>
            </a:pPr>
            <a:r>
              <a:rPr lang="en-IN" sz="2800" dirty="0">
                <a:solidFill>
                  <a:schemeClr val="tx2">
                    <a:lumMod val="50000"/>
                    <a:lumOff val="50000"/>
                  </a:schemeClr>
                </a:solidFill>
              </a:rPr>
              <a:t>Coefficients</a:t>
            </a:r>
          </a:p>
          <a:p>
            <a:pPr marL="0" indent="0">
              <a:buNone/>
            </a:pPr>
            <a:endParaRPr lang="en-IN" dirty="0"/>
          </a:p>
          <a:p>
            <a:pPr marL="0" indent="0">
              <a:buNone/>
            </a:pPr>
            <a:endParaRPr lang="en-IN" dirty="0"/>
          </a:p>
          <a:p>
            <a:pPr marL="0" indent="0">
              <a:buNone/>
            </a:pPr>
            <a:endParaRPr lang="en-IN" dirty="0"/>
          </a:p>
        </p:txBody>
      </p:sp>
      <p:graphicFrame>
        <p:nvGraphicFramePr>
          <p:cNvPr id="6" name="Table 5">
            <a:extLst>
              <a:ext uri="{FF2B5EF4-FFF2-40B4-BE49-F238E27FC236}">
                <a16:creationId xmlns:a16="http://schemas.microsoft.com/office/drawing/2014/main" id="{D198C1C3-4EAD-6FA6-B5EE-F0004C016EB8}"/>
              </a:ext>
            </a:extLst>
          </p:cNvPr>
          <p:cNvGraphicFramePr>
            <a:graphicFrameLocks noGrp="1"/>
          </p:cNvGraphicFramePr>
          <p:nvPr>
            <p:extLst>
              <p:ext uri="{D42A27DB-BD31-4B8C-83A1-F6EECF244321}">
                <p14:modId xmlns:p14="http://schemas.microsoft.com/office/powerpoint/2010/main" val="1235623010"/>
              </p:ext>
            </p:extLst>
          </p:nvPr>
        </p:nvGraphicFramePr>
        <p:xfrm>
          <a:off x="918906" y="2979720"/>
          <a:ext cx="4368800" cy="548640"/>
        </p:xfrm>
        <a:graphic>
          <a:graphicData uri="http://schemas.openxmlformats.org/drawingml/2006/table">
            <a:tbl>
              <a:tblPr/>
              <a:tblGrid>
                <a:gridCol w="1320800">
                  <a:extLst>
                    <a:ext uri="{9D8B030D-6E8A-4147-A177-3AD203B41FA5}">
                      <a16:colId xmlns:a16="http://schemas.microsoft.com/office/drawing/2014/main" val="612983432"/>
                    </a:ext>
                  </a:extLst>
                </a:gridCol>
                <a:gridCol w="609600">
                  <a:extLst>
                    <a:ext uri="{9D8B030D-6E8A-4147-A177-3AD203B41FA5}">
                      <a16:colId xmlns:a16="http://schemas.microsoft.com/office/drawing/2014/main" val="4031640476"/>
                    </a:ext>
                  </a:extLst>
                </a:gridCol>
                <a:gridCol w="609600">
                  <a:extLst>
                    <a:ext uri="{9D8B030D-6E8A-4147-A177-3AD203B41FA5}">
                      <a16:colId xmlns:a16="http://schemas.microsoft.com/office/drawing/2014/main" val="1599256743"/>
                    </a:ext>
                  </a:extLst>
                </a:gridCol>
                <a:gridCol w="609600">
                  <a:extLst>
                    <a:ext uri="{9D8B030D-6E8A-4147-A177-3AD203B41FA5}">
                      <a16:colId xmlns:a16="http://schemas.microsoft.com/office/drawing/2014/main" val="2595330990"/>
                    </a:ext>
                  </a:extLst>
                </a:gridCol>
                <a:gridCol w="609600">
                  <a:extLst>
                    <a:ext uri="{9D8B030D-6E8A-4147-A177-3AD203B41FA5}">
                      <a16:colId xmlns:a16="http://schemas.microsoft.com/office/drawing/2014/main" val="3314438355"/>
                    </a:ext>
                  </a:extLst>
                </a:gridCol>
                <a:gridCol w="609600">
                  <a:extLst>
                    <a:ext uri="{9D8B030D-6E8A-4147-A177-3AD203B41FA5}">
                      <a16:colId xmlns:a16="http://schemas.microsoft.com/office/drawing/2014/main" val="1720059312"/>
                    </a:ext>
                  </a:extLst>
                </a:gridCol>
              </a:tblGrid>
              <a:tr h="182880">
                <a:tc>
                  <a:txBody>
                    <a:bodyPr/>
                    <a:lstStyle/>
                    <a:p>
                      <a:pPr algn="ctr" fontAlgn="b"/>
                      <a:r>
                        <a:rPr lang="en-IN" sz="1100" b="0" i="0" u="none" strike="noStrike">
                          <a:solidFill>
                            <a:srgbClr val="000000"/>
                          </a:solidFill>
                          <a:effectLst/>
                          <a:latin typeface="Aptos Narrow" panose="020B0004020202020204" pitchFamily="34" charset="0"/>
                        </a:rPr>
                        <a:t>Term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ctr" fontAlgn="b"/>
                      <a:r>
                        <a:rPr lang="en-IN" sz="1100" b="0" i="0" u="none" strike="noStrike">
                          <a:solidFill>
                            <a:srgbClr val="000000"/>
                          </a:solidFill>
                          <a:effectLst/>
                          <a:latin typeface="Aptos Narrow" panose="020B0004020202020204" pitchFamily="34" charset="0"/>
                        </a:rPr>
                        <a:t>Coef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ctr" fontAlgn="b"/>
                      <a:r>
                        <a:rPr lang="en-IN" sz="1100" b="0" i="0" u="none" strike="noStrike" dirty="0">
                          <a:solidFill>
                            <a:srgbClr val="000000"/>
                          </a:solidFill>
                          <a:effectLst/>
                          <a:latin typeface="Aptos Narrow" panose="020B0004020202020204" pitchFamily="34" charset="0"/>
                        </a:rPr>
                        <a:t>SE </a:t>
                      </a:r>
                      <a:r>
                        <a:rPr lang="en-IN" sz="1100" b="0" i="0" u="none" strike="noStrike" dirty="0" err="1">
                          <a:solidFill>
                            <a:srgbClr val="000000"/>
                          </a:solidFill>
                          <a:effectLst/>
                          <a:latin typeface="Aptos Narrow" panose="020B0004020202020204" pitchFamily="34" charset="0"/>
                        </a:rPr>
                        <a:t>Coef</a:t>
                      </a:r>
                      <a:endParaRPr lang="en-IN" sz="1100" b="0" i="0" u="none" strike="noStrike" dirty="0">
                        <a:solidFill>
                          <a:srgbClr val="000000"/>
                        </a:solidFill>
                        <a:effectLst/>
                        <a:latin typeface="Aptos Narrow" panose="020B000402020202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ctr" fontAlgn="b"/>
                      <a:r>
                        <a:rPr lang="en-IN" sz="1100" b="0" i="0" u="none" strike="noStrike" dirty="0">
                          <a:solidFill>
                            <a:srgbClr val="000000"/>
                          </a:solidFill>
                          <a:effectLst/>
                          <a:latin typeface="Aptos Narrow" panose="020B0004020202020204" pitchFamily="34" charset="0"/>
                        </a:rPr>
                        <a:t>T-Value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ctr" fontAlgn="b"/>
                      <a:r>
                        <a:rPr lang="en-IN" sz="1100" b="0" i="0" u="none" strike="noStrike">
                          <a:solidFill>
                            <a:srgbClr val="000000"/>
                          </a:solidFill>
                          <a:effectLst/>
                          <a:latin typeface="Aptos Narrow" panose="020B0004020202020204" pitchFamily="34" charset="0"/>
                        </a:rPr>
                        <a:t>P-Value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ctr" fontAlgn="b"/>
                      <a:r>
                        <a:rPr lang="en-IN" sz="1100" b="0" i="0" u="none" strike="noStrike">
                          <a:solidFill>
                            <a:srgbClr val="000000"/>
                          </a:solidFill>
                          <a:effectLst/>
                          <a:latin typeface="Aptos Narrow" panose="020B0004020202020204" pitchFamily="34" charset="0"/>
                        </a:rPr>
                        <a:t>VIF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extLst>
                  <a:ext uri="{0D108BD9-81ED-4DB2-BD59-A6C34878D82A}">
                    <a16:rowId xmlns:a16="http://schemas.microsoft.com/office/drawing/2014/main" val="318353959"/>
                  </a:ext>
                </a:extLst>
              </a:tr>
              <a:tr h="182880">
                <a:tc>
                  <a:txBody>
                    <a:bodyPr/>
                    <a:lstStyle/>
                    <a:p>
                      <a:pPr algn="ctr" fontAlgn="b"/>
                      <a:r>
                        <a:rPr lang="en-IN" sz="1100" b="0" i="0" u="none" strike="noStrike">
                          <a:solidFill>
                            <a:srgbClr val="000000"/>
                          </a:solidFill>
                          <a:effectLst/>
                          <a:latin typeface="Aptos Narrow" panose="020B0004020202020204" pitchFamily="34" charset="0"/>
                        </a:rPr>
                        <a:t>Constant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482049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Aptos Narrow" panose="020B0004020202020204" pitchFamily="34" charset="0"/>
                        </a:rPr>
                        <a:t>43957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Aptos Narrow" panose="020B0004020202020204" pitchFamily="34" charset="0"/>
                        </a:rPr>
                        <a:t>10.97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9022257"/>
                  </a:ext>
                </a:extLst>
              </a:tr>
              <a:tr h="182880">
                <a:tc>
                  <a:txBody>
                    <a:bodyPr/>
                    <a:lstStyle/>
                    <a:p>
                      <a:pPr algn="ctr" fontAlgn="b"/>
                      <a:r>
                        <a:rPr lang="en-IN" sz="1100" b="0" i="0" u="none" strike="noStrike">
                          <a:solidFill>
                            <a:srgbClr val="000000"/>
                          </a:solidFill>
                          <a:effectLst/>
                          <a:latin typeface="Aptos Narrow" panose="020B0004020202020204" pitchFamily="34" charset="0"/>
                        </a:rPr>
                        <a:t>Distance_Traveled_nm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Aptos Narrow" panose="020B0004020202020204" pitchFamily="34" charset="0"/>
                        </a:rPr>
                        <a:t>24.5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Aptos Narrow" panose="020B0004020202020204" pitchFamily="34" charset="0"/>
                        </a:rPr>
                        <a:t>10.1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2.43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Aptos Narrow" panose="020B0004020202020204" pitchFamily="34" charset="0"/>
                        </a:rPr>
                        <a:t>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Aptos Narrow" panose="020B0004020202020204" pitchFamily="34" charset="0"/>
                        </a:rPr>
                        <a:t>1.01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7049933"/>
                  </a:ext>
                </a:extLst>
              </a:tr>
            </a:tbl>
          </a:graphicData>
        </a:graphic>
      </p:graphicFrame>
      <p:sp>
        <p:nvSpPr>
          <p:cNvPr id="7" name="TextBox 6">
            <a:extLst>
              <a:ext uri="{FF2B5EF4-FFF2-40B4-BE49-F238E27FC236}">
                <a16:creationId xmlns:a16="http://schemas.microsoft.com/office/drawing/2014/main" id="{EE693FD3-3A60-D918-3E9E-151274276F38}"/>
              </a:ext>
            </a:extLst>
          </p:cNvPr>
          <p:cNvSpPr txBox="1"/>
          <p:nvPr/>
        </p:nvSpPr>
        <p:spPr>
          <a:xfrm>
            <a:off x="838200" y="3687097"/>
            <a:ext cx="4530213" cy="2092881"/>
          </a:xfrm>
          <a:prstGeom prst="rect">
            <a:avLst/>
          </a:prstGeom>
          <a:noFill/>
        </p:spPr>
        <p:txBody>
          <a:bodyPr wrap="square" rtlCol="0">
            <a:spAutoFit/>
          </a:bodyPr>
          <a:lstStyle/>
          <a:p>
            <a:r>
              <a:rPr lang="en-IN" sz="1600" b="1" dirty="0"/>
              <a:t>Key Insights of Coefficients:</a:t>
            </a:r>
          </a:p>
          <a:p>
            <a:endParaRPr lang="en-IN" sz="1600" b="1" dirty="0"/>
          </a:p>
          <a:p>
            <a:pPr marL="285750" indent="-285750">
              <a:buFont typeface="Arial" panose="020B0604020202020204" pitchFamily="34" charset="0"/>
              <a:buChar char="•"/>
            </a:pPr>
            <a:r>
              <a:rPr lang="en-US" sz="1400" b="1" dirty="0"/>
              <a:t>Distance </a:t>
            </a:r>
            <a:r>
              <a:rPr lang="en-US" sz="1400" b="1" dirty="0" err="1"/>
              <a:t>Traveled_nm</a:t>
            </a:r>
            <a:r>
              <a:rPr lang="en-US" sz="1400" b="1" dirty="0"/>
              <a:t> (P = 0.015)</a:t>
            </a:r>
            <a:r>
              <a:rPr lang="en-US" sz="1400" dirty="0"/>
              <a:t> is the only significant predictor.</a:t>
            </a:r>
          </a:p>
          <a:p>
            <a:pPr marL="285750" indent="-285750">
              <a:buFont typeface="Arial" panose="020B0604020202020204" pitchFamily="34" charset="0"/>
              <a:buChar char="•"/>
            </a:pPr>
            <a:r>
              <a:rPr lang="en-US" sz="1400" b="1" dirty="0"/>
              <a:t>Interpretation:</a:t>
            </a:r>
            <a:r>
              <a:rPr lang="en-US" sz="1400" dirty="0"/>
              <a:t> For every </a:t>
            </a:r>
            <a:r>
              <a:rPr lang="en-US" sz="1400" b="1" dirty="0"/>
              <a:t>1 nautical mile increase</a:t>
            </a:r>
            <a:r>
              <a:rPr lang="en-US" sz="1400" dirty="0"/>
              <a:t>, revenue </a:t>
            </a:r>
            <a:r>
              <a:rPr lang="en-US" sz="1400" b="1" dirty="0"/>
              <a:t>increases by $24.50</a:t>
            </a:r>
            <a:r>
              <a:rPr lang="en-US" sz="1400" dirty="0"/>
              <a:t> on average.</a:t>
            </a:r>
          </a:p>
          <a:p>
            <a:pPr marL="285750" indent="-285750">
              <a:buFont typeface="Arial" panose="020B0604020202020204" pitchFamily="34" charset="0"/>
              <a:buChar char="•"/>
            </a:pPr>
            <a:r>
              <a:rPr lang="en-US" sz="1400" b="1" dirty="0"/>
              <a:t>However, R² = 0.83%</a:t>
            </a:r>
            <a:r>
              <a:rPr lang="en-US" sz="1400" dirty="0"/>
              <a:t>, meaning </a:t>
            </a:r>
            <a:r>
              <a:rPr lang="en-US" sz="1400" b="1" dirty="0"/>
              <a:t>other variables are more influential</a:t>
            </a:r>
            <a:r>
              <a:rPr lang="en-US" sz="1400" dirty="0"/>
              <a:t> in driving revenue.</a:t>
            </a:r>
          </a:p>
          <a:p>
            <a:pPr marL="285750" indent="-285750">
              <a:buFont typeface="Arial" panose="020B0604020202020204" pitchFamily="34" charset="0"/>
              <a:buChar char="•"/>
            </a:pPr>
            <a:r>
              <a:rPr lang="en-US" sz="1400" dirty="0"/>
              <a:t>VIF (1.01) → No multicollinearity concerns.</a:t>
            </a:r>
            <a:endParaRPr lang="en-IN" sz="1400" dirty="0"/>
          </a:p>
        </p:txBody>
      </p:sp>
      <p:sp>
        <p:nvSpPr>
          <p:cNvPr id="9" name="Rectangle 8">
            <a:extLst>
              <a:ext uri="{FF2B5EF4-FFF2-40B4-BE49-F238E27FC236}">
                <a16:creationId xmlns:a16="http://schemas.microsoft.com/office/drawing/2014/main" id="{D38CCD6D-5B5A-027F-979C-E7D74110358F}"/>
              </a:ext>
            </a:extLst>
          </p:cNvPr>
          <p:cNvSpPr/>
          <p:nvPr/>
        </p:nvSpPr>
        <p:spPr>
          <a:xfrm>
            <a:off x="720213" y="2446949"/>
            <a:ext cx="5267632" cy="34505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0" name="Rectangle 9">
            <a:extLst>
              <a:ext uri="{FF2B5EF4-FFF2-40B4-BE49-F238E27FC236}">
                <a16:creationId xmlns:a16="http://schemas.microsoft.com/office/drawing/2014/main" id="{3E9EBB36-0771-ED2E-2DC2-784EE2139234}"/>
              </a:ext>
            </a:extLst>
          </p:cNvPr>
          <p:cNvSpPr/>
          <p:nvPr/>
        </p:nvSpPr>
        <p:spPr>
          <a:xfrm>
            <a:off x="747252" y="1165123"/>
            <a:ext cx="5152103" cy="121286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IN"/>
          </a:p>
        </p:txBody>
      </p:sp>
      <p:pic>
        <p:nvPicPr>
          <p:cNvPr id="12" name="Picture 11">
            <a:extLst>
              <a:ext uri="{FF2B5EF4-FFF2-40B4-BE49-F238E27FC236}">
                <a16:creationId xmlns:a16="http://schemas.microsoft.com/office/drawing/2014/main" id="{E9696AC5-5DC4-F44A-90A6-7521E1C98899}"/>
              </a:ext>
            </a:extLst>
          </p:cNvPr>
          <p:cNvPicPr>
            <a:picLocks noChangeAspect="1"/>
          </p:cNvPicPr>
          <p:nvPr/>
        </p:nvPicPr>
        <p:blipFill>
          <a:blip r:embed="rId3"/>
          <a:stretch>
            <a:fillRect/>
          </a:stretch>
        </p:blipFill>
        <p:spPr>
          <a:xfrm>
            <a:off x="6853084" y="1165123"/>
            <a:ext cx="4198374" cy="2605822"/>
          </a:xfrm>
          <a:prstGeom prst="rect">
            <a:avLst/>
          </a:prstGeom>
        </p:spPr>
      </p:pic>
      <p:sp>
        <p:nvSpPr>
          <p:cNvPr id="13" name="TextBox 12">
            <a:extLst>
              <a:ext uri="{FF2B5EF4-FFF2-40B4-BE49-F238E27FC236}">
                <a16:creationId xmlns:a16="http://schemas.microsoft.com/office/drawing/2014/main" id="{D8475F8F-011F-8F42-1004-1E4DEE4FE28F}"/>
              </a:ext>
            </a:extLst>
          </p:cNvPr>
          <p:cNvSpPr txBox="1"/>
          <p:nvPr/>
        </p:nvSpPr>
        <p:spPr>
          <a:xfrm>
            <a:off x="6732639" y="4104968"/>
            <a:ext cx="4739148" cy="2062103"/>
          </a:xfrm>
          <a:prstGeom prst="rect">
            <a:avLst/>
          </a:prstGeom>
          <a:noFill/>
        </p:spPr>
        <p:txBody>
          <a:bodyPr wrap="square" rtlCol="0">
            <a:spAutoFit/>
          </a:bodyPr>
          <a:lstStyle/>
          <a:p>
            <a:r>
              <a:rPr lang="en-US" sz="1600" b="1" dirty="0"/>
              <a:t>Inference for Residual Plots:</a:t>
            </a:r>
          </a:p>
          <a:p>
            <a:pPr marL="285750" indent="-285750">
              <a:buFont typeface="Arial" panose="020B0604020202020204" pitchFamily="34" charset="0"/>
              <a:buChar char="•"/>
            </a:pPr>
            <a:r>
              <a:rPr lang="en-US" sz="1400" b="1" dirty="0"/>
              <a:t>Residuals are NOT normally distributed,</a:t>
            </a:r>
            <a:r>
              <a:rPr lang="en-US" sz="1400" dirty="0"/>
              <a:t> violating regression assumptions.</a:t>
            </a:r>
          </a:p>
          <a:p>
            <a:pPr marL="285750" indent="-285750">
              <a:buFont typeface="Arial" panose="020B0604020202020204" pitchFamily="34" charset="0"/>
              <a:buChar char="•"/>
            </a:pPr>
            <a:r>
              <a:rPr lang="en-US" sz="1400" b="1" dirty="0"/>
              <a:t>Patterns in residuals</a:t>
            </a:r>
            <a:r>
              <a:rPr lang="en-US" sz="1400" dirty="0"/>
              <a:t> suggest the model </a:t>
            </a:r>
            <a:r>
              <a:rPr lang="en-US" sz="1400" b="1" dirty="0"/>
              <a:t>misses key revenue drivers</a:t>
            </a:r>
            <a:r>
              <a:rPr lang="en-US" sz="1400" dirty="0"/>
              <a:t>.</a:t>
            </a:r>
          </a:p>
          <a:p>
            <a:pPr marL="285750" indent="-285750">
              <a:buFont typeface="Arial" panose="020B0604020202020204" pitchFamily="34" charset="0"/>
              <a:buChar char="•"/>
            </a:pPr>
            <a:r>
              <a:rPr lang="en-US" sz="1400" b="1" dirty="0"/>
              <a:t>High variance</a:t>
            </a:r>
            <a:r>
              <a:rPr lang="en-US" sz="1400" dirty="0"/>
              <a:t> → The model </a:t>
            </a:r>
            <a:r>
              <a:rPr lang="en-US" sz="1400" b="1" dirty="0"/>
              <a:t>fails to capture revenue variability.</a:t>
            </a:r>
          </a:p>
          <a:p>
            <a:pPr marL="285750" indent="-285750">
              <a:buFont typeface="Arial" panose="020B0604020202020204" pitchFamily="34" charset="0"/>
              <a:buChar char="•"/>
            </a:pPr>
            <a:r>
              <a:rPr lang="en-US" sz="1400" dirty="0"/>
              <a:t>Consider transformations or adding more predictors (e.g., market demand, pricing strategy, port fees).</a:t>
            </a:r>
            <a:endParaRPr lang="en-IN" sz="1400" dirty="0"/>
          </a:p>
        </p:txBody>
      </p:sp>
      <p:sp>
        <p:nvSpPr>
          <p:cNvPr id="14" name="Rectangle 13">
            <a:extLst>
              <a:ext uri="{FF2B5EF4-FFF2-40B4-BE49-F238E27FC236}">
                <a16:creationId xmlns:a16="http://schemas.microsoft.com/office/drawing/2014/main" id="{1ADF7AC5-467E-7A6D-2567-8BA02A432DD0}"/>
              </a:ext>
            </a:extLst>
          </p:cNvPr>
          <p:cNvSpPr/>
          <p:nvPr/>
        </p:nvSpPr>
        <p:spPr>
          <a:xfrm>
            <a:off x="6479458" y="855406"/>
            <a:ext cx="5083277" cy="544707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IN"/>
          </a:p>
        </p:txBody>
      </p:sp>
    </p:spTree>
    <p:extLst>
      <p:ext uri="{BB962C8B-B14F-4D97-AF65-F5344CB8AC3E}">
        <p14:creationId xmlns:p14="http://schemas.microsoft.com/office/powerpoint/2010/main" val="1105018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4" name="Rectangle 2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9B25A-8702-B5DA-99EE-0F1195A9C7D0}"/>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a:t>Summary Conclusion</a:t>
            </a:r>
          </a:p>
        </p:txBody>
      </p:sp>
      <p:sp>
        <p:nvSpPr>
          <p:cNvPr id="25" name="TextBox 24">
            <a:extLst>
              <a:ext uri="{FF2B5EF4-FFF2-40B4-BE49-F238E27FC236}">
                <a16:creationId xmlns:a16="http://schemas.microsoft.com/office/drawing/2014/main" id="{4E75B7BA-E90C-6E0C-5FC7-2396C2D9B98A}"/>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lang="en-US" sz="2000"/>
              <a:t>The model explains only </a:t>
            </a:r>
            <a:r>
              <a:rPr lang="en-US" sz="2000" b="1"/>
              <a:t>0.83%</a:t>
            </a:r>
            <a:r>
              <a:rPr lang="en-US" sz="2000"/>
              <a:t> of the variance in revenue per voyage, suggesting that key revenue drivers are missing.</a:t>
            </a: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sz="2000"/>
          </a:p>
          <a:p>
            <a:pPr marL="0" marR="0" lvl="0" indent="-228600" fontAlgn="base">
              <a:lnSpc>
                <a:spcPct val="90000"/>
              </a:lnSpc>
              <a:spcBef>
                <a:spcPct val="0"/>
              </a:spcBef>
              <a:spcAft>
                <a:spcPts val="600"/>
              </a:spcAft>
              <a:buClrTx/>
              <a:buSzTx/>
              <a:buFont typeface="Arial" panose="020B0604020202020204" pitchFamily="34" charset="0"/>
              <a:buChar char="•"/>
              <a:tabLst/>
            </a:pPr>
            <a:r>
              <a:rPr lang="en-US" sz="2000" b="1"/>
              <a:t>Next Steps:</a:t>
            </a:r>
            <a:r>
              <a:rPr lang="en-US" sz="2000"/>
              <a:t> Consider factors like market demand, dynamic pricing strategies, cargo types, and seasonal variations to enhance predictive capability.</a:t>
            </a:r>
            <a:endParaRPr kumimoji="0" lang="en-US" altLang="en-US" sz="2000" i="0" u="none" strike="noStrike" cap="none" normalizeH="0" baseline="0">
              <a:ln>
                <a:noFill/>
              </a:ln>
              <a:effectLst/>
            </a:endParaRPr>
          </a:p>
        </p:txBody>
      </p:sp>
      <p:pic>
        <p:nvPicPr>
          <p:cNvPr id="26" name="Picture 25" descr="Angled shot of pen on a graph">
            <a:extLst>
              <a:ext uri="{FF2B5EF4-FFF2-40B4-BE49-F238E27FC236}">
                <a16:creationId xmlns:a16="http://schemas.microsoft.com/office/drawing/2014/main" id="{4F25AA88-1EAA-860C-4076-EEAC43E72649}"/>
              </a:ext>
            </a:extLst>
          </p:cNvPr>
          <p:cNvPicPr>
            <a:picLocks noChangeAspect="1"/>
          </p:cNvPicPr>
          <p:nvPr/>
        </p:nvPicPr>
        <p:blipFill>
          <a:blip r:embed="rId2"/>
          <a:srcRect l="1567" r="39032" b="-2"/>
          <a:stretch/>
        </p:blipFill>
        <p:spPr>
          <a:xfrm>
            <a:off x="6096000" y="1"/>
            <a:ext cx="6102825" cy="6858000"/>
          </a:xfrm>
          <a:prstGeom prst="rect">
            <a:avLst/>
          </a:prstGeom>
        </p:spPr>
      </p:pic>
    </p:spTree>
    <p:extLst>
      <p:ext uri="{BB962C8B-B14F-4D97-AF65-F5344CB8AC3E}">
        <p14:creationId xmlns:p14="http://schemas.microsoft.com/office/powerpoint/2010/main" val="3341793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8F55-CA2E-9993-8BDA-507F2D1D80A0}"/>
              </a:ext>
            </a:extLst>
          </p:cNvPr>
          <p:cNvSpPr>
            <a:spLocks noGrp="1"/>
          </p:cNvSpPr>
          <p:nvPr>
            <p:ph type="title"/>
          </p:nvPr>
        </p:nvSpPr>
        <p:spPr>
          <a:xfrm>
            <a:off x="838200" y="365126"/>
            <a:ext cx="10515600" cy="726256"/>
          </a:xfrm>
        </p:spPr>
        <p:txBody>
          <a:bodyPr>
            <a:normAutofit/>
          </a:bodyPr>
          <a:lstStyle/>
          <a:p>
            <a:pPr algn="ctr"/>
            <a:r>
              <a:rPr lang="en-US" sz="2800" b="1" dirty="0"/>
              <a:t>Regression Analysis - Efficiency per kWh vs. Predictors</a:t>
            </a:r>
            <a:endParaRPr lang="en-IN" sz="2800" b="1" dirty="0"/>
          </a:p>
        </p:txBody>
      </p:sp>
      <p:pic>
        <p:nvPicPr>
          <p:cNvPr id="5" name="Content Placeholder 4">
            <a:extLst>
              <a:ext uri="{FF2B5EF4-FFF2-40B4-BE49-F238E27FC236}">
                <a16:creationId xmlns:a16="http://schemas.microsoft.com/office/drawing/2014/main" id="{13A36B9A-BEF2-78AD-CE36-46656FC56E1B}"/>
              </a:ext>
            </a:extLst>
          </p:cNvPr>
          <p:cNvPicPr>
            <a:picLocks noGrp="1" noChangeAspect="1"/>
          </p:cNvPicPr>
          <p:nvPr>
            <p:ph idx="1"/>
          </p:nvPr>
        </p:nvPicPr>
        <p:blipFill>
          <a:blip r:embed="rId2"/>
          <a:stretch>
            <a:fillRect/>
          </a:stretch>
        </p:blipFill>
        <p:spPr>
          <a:xfrm>
            <a:off x="594699" y="967402"/>
            <a:ext cx="5363650" cy="2349935"/>
          </a:xfrm>
        </p:spPr>
      </p:pic>
      <p:pic>
        <p:nvPicPr>
          <p:cNvPr id="7" name="Picture 6">
            <a:extLst>
              <a:ext uri="{FF2B5EF4-FFF2-40B4-BE49-F238E27FC236}">
                <a16:creationId xmlns:a16="http://schemas.microsoft.com/office/drawing/2014/main" id="{A87C491C-1912-2C5A-5F08-E70E42C00B3C}"/>
              </a:ext>
            </a:extLst>
          </p:cNvPr>
          <p:cNvPicPr>
            <a:picLocks noChangeAspect="1"/>
          </p:cNvPicPr>
          <p:nvPr/>
        </p:nvPicPr>
        <p:blipFill>
          <a:blip r:embed="rId3"/>
          <a:stretch>
            <a:fillRect/>
          </a:stretch>
        </p:blipFill>
        <p:spPr>
          <a:xfrm>
            <a:off x="7646117" y="1271894"/>
            <a:ext cx="2838450" cy="1285875"/>
          </a:xfrm>
          <a:prstGeom prst="rect">
            <a:avLst/>
          </a:prstGeom>
        </p:spPr>
      </p:pic>
      <p:sp>
        <p:nvSpPr>
          <p:cNvPr id="8" name="TextBox 7">
            <a:extLst>
              <a:ext uri="{FF2B5EF4-FFF2-40B4-BE49-F238E27FC236}">
                <a16:creationId xmlns:a16="http://schemas.microsoft.com/office/drawing/2014/main" id="{77E41686-F139-9813-A82F-FCF024ECEE8F}"/>
              </a:ext>
            </a:extLst>
          </p:cNvPr>
          <p:cNvSpPr txBox="1"/>
          <p:nvPr/>
        </p:nvSpPr>
        <p:spPr>
          <a:xfrm>
            <a:off x="594699" y="3441318"/>
            <a:ext cx="5466735" cy="2154436"/>
          </a:xfrm>
          <a:prstGeom prst="rect">
            <a:avLst/>
          </a:prstGeom>
          <a:noFill/>
        </p:spPr>
        <p:txBody>
          <a:bodyPr wrap="square" rtlCol="0">
            <a:spAutoFit/>
          </a:bodyPr>
          <a:lstStyle/>
          <a:p>
            <a:r>
              <a:rPr lang="en-US" sz="1600" b="1" dirty="0"/>
              <a:t>Inference for Regression Equation:</a:t>
            </a:r>
          </a:p>
          <a:p>
            <a:endParaRPr lang="en-US" sz="1600" b="1" dirty="0"/>
          </a:p>
          <a:p>
            <a:pPr>
              <a:buFont typeface="Arial" panose="020B0604020202020204" pitchFamily="34" charset="0"/>
              <a:buChar char="•"/>
            </a:pPr>
            <a:r>
              <a:rPr lang="en-US" sz="1400" dirty="0"/>
              <a:t>None of the predictors significantly impact efficiency (P &gt; 0.05), indicating poor model fit and the need for additional relevant variables.</a:t>
            </a:r>
          </a:p>
          <a:p>
            <a:pPr>
              <a:buFont typeface="Arial" panose="020B0604020202020204" pitchFamily="34" charset="0"/>
              <a:buChar char="•"/>
            </a:pPr>
            <a:r>
              <a:rPr lang="en-US" sz="1400" dirty="0"/>
              <a:t>R² = 0.66% → The model explains only 0.66% of efficiency variance, indicating weak explanatory power and poor predictive utility. Alternative variables or transformations may be needed</a:t>
            </a:r>
            <a:endParaRPr lang="en-US" sz="1400" b="1" dirty="0"/>
          </a:p>
          <a:p>
            <a:endParaRPr lang="en-IN" dirty="0"/>
          </a:p>
        </p:txBody>
      </p:sp>
      <p:sp>
        <p:nvSpPr>
          <p:cNvPr id="9" name="TextBox 8">
            <a:extLst>
              <a:ext uri="{FF2B5EF4-FFF2-40B4-BE49-F238E27FC236}">
                <a16:creationId xmlns:a16="http://schemas.microsoft.com/office/drawing/2014/main" id="{124B4DD6-5FA8-3D06-EA01-208281007682}"/>
              </a:ext>
            </a:extLst>
          </p:cNvPr>
          <p:cNvSpPr txBox="1"/>
          <p:nvPr/>
        </p:nvSpPr>
        <p:spPr>
          <a:xfrm>
            <a:off x="6995804" y="2910348"/>
            <a:ext cx="4601497" cy="2554545"/>
          </a:xfrm>
          <a:prstGeom prst="rect">
            <a:avLst/>
          </a:prstGeom>
          <a:noFill/>
        </p:spPr>
        <p:txBody>
          <a:bodyPr wrap="square" rtlCol="0">
            <a:spAutoFit/>
          </a:bodyPr>
          <a:lstStyle/>
          <a:p>
            <a:r>
              <a:rPr lang="en-US" sz="1600" b="1" dirty="0"/>
              <a:t>Inference for Model Summary:</a:t>
            </a:r>
          </a:p>
          <a:p>
            <a:pPr>
              <a:buFont typeface="Arial" panose="020B0604020202020204" pitchFamily="34" charset="0"/>
              <a:buChar char="•"/>
            </a:pPr>
            <a:r>
              <a:rPr lang="en-US" sz="1400" dirty="0"/>
              <a:t>R² = 0.66% → The model accounts for only a negligible portion of efficiency variation, suggesting weak explanatory power.</a:t>
            </a:r>
          </a:p>
          <a:p>
            <a:pPr>
              <a:buFont typeface="Arial" panose="020B0604020202020204" pitchFamily="34" charset="0"/>
              <a:buChar char="•"/>
            </a:pPr>
            <a:r>
              <a:rPr lang="en-US" sz="1400" dirty="0"/>
              <a:t>Adjusted R² = 0.00% → Adding predictors does not enhance model performance, indicating the need for alternative variables.</a:t>
            </a:r>
          </a:p>
          <a:p>
            <a:pPr>
              <a:buFont typeface="Arial" panose="020B0604020202020204" pitchFamily="34" charset="0"/>
              <a:buChar char="•"/>
            </a:pPr>
            <a:r>
              <a:rPr lang="en-US" sz="1400" dirty="0"/>
              <a:t>Predicted R² = 0.00% → Model fails to generalize and is unsuitable for efficiency forecasting.</a:t>
            </a:r>
          </a:p>
          <a:p>
            <a:endParaRPr lang="en-US" sz="1400" dirty="0"/>
          </a:p>
          <a:p>
            <a:endParaRPr lang="en-IN" dirty="0"/>
          </a:p>
        </p:txBody>
      </p:sp>
      <p:sp>
        <p:nvSpPr>
          <p:cNvPr id="10" name="Rectangle 9">
            <a:extLst>
              <a:ext uri="{FF2B5EF4-FFF2-40B4-BE49-F238E27FC236}">
                <a16:creationId xmlns:a16="http://schemas.microsoft.com/office/drawing/2014/main" id="{F5E4D693-1783-8228-2921-5EFF5E0ABBCF}"/>
              </a:ext>
            </a:extLst>
          </p:cNvPr>
          <p:cNvSpPr/>
          <p:nvPr/>
        </p:nvSpPr>
        <p:spPr>
          <a:xfrm>
            <a:off x="412955" y="1091383"/>
            <a:ext cx="5742039" cy="437074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4BCB9D57-24A6-87D8-ED6D-C7129F9F7550}"/>
              </a:ext>
            </a:extLst>
          </p:cNvPr>
          <p:cNvSpPr/>
          <p:nvPr/>
        </p:nvSpPr>
        <p:spPr>
          <a:xfrm>
            <a:off x="6587613" y="1106129"/>
            <a:ext cx="5427406" cy="43559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4" name="TextBox 3">
            <a:extLst>
              <a:ext uri="{FF2B5EF4-FFF2-40B4-BE49-F238E27FC236}">
                <a16:creationId xmlns:a16="http://schemas.microsoft.com/office/drawing/2014/main" id="{5D783535-2ABA-9B0C-D625-4837F39C9EAB}"/>
              </a:ext>
            </a:extLst>
          </p:cNvPr>
          <p:cNvSpPr txBox="1"/>
          <p:nvPr/>
        </p:nvSpPr>
        <p:spPr>
          <a:xfrm>
            <a:off x="766916" y="5586106"/>
            <a:ext cx="9350478" cy="646331"/>
          </a:xfrm>
          <a:prstGeom prst="rect">
            <a:avLst/>
          </a:prstGeom>
          <a:noFill/>
        </p:spPr>
        <p:txBody>
          <a:bodyPr wrap="square" rtlCol="0">
            <a:spAutoFit/>
          </a:bodyPr>
          <a:lstStyle/>
          <a:p>
            <a:r>
              <a:rPr lang="en-IN" b="1" dirty="0"/>
              <a:t>Conclusion:</a:t>
            </a:r>
          </a:p>
          <a:p>
            <a:r>
              <a:rPr lang="en-US" dirty="0"/>
              <a:t>The model lacks predictive power and does not effectively estimate efficiency per kWh.</a:t>
            </a:r>
            <a:endParaRPr lang="en-IN" dirty="0"/>
          </a:p>
        </p:txBody>
      </p:sp>
    </p:spTree>
    <p:extLst>
      <p:ext uri="{BB962C8B-B14F-4D97-AF65-F5344CB8AC3E}">
        <p14:creationId xmlns:p14="http://schemas.microsoft.com/office/powerpoint/2010/main" val="3471184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28F1-B255-7450-956C-4C2536665309}"/>
              </a:ext>
            </a:extLst>
          </p:cNvPr>
          <p:cNvSpPr>
            <a:spLocks noGrp="1"/>
          </p:cNvSpPr>
          <p:nvPr>
            <p:ph type="title"/>
          </p:nvPr>
        </p:nvSpPr>
        <p:spPr>
          <a:xfrm>
            <a:off x="838200" y="145950"/>
            <a:ext cx="10515600" cy="568940"/>
          </a:xfrm>
        </p:spPr>
        <p:txBody>
          <a:bodyPr>
            <a:noAutofit/>
          </a:bodyPr>
          <a:lstStyle/>
          <a:p>
            <a:r>
              <a:rPr lang="en-US" sz="3200" b="1" dirty="0"/>
              <a:t>Further Analysis: Efficiency per kWh Model Insights</a:t>
            </a:r>
            <a:endParaRPr lang="en-IN" sz="3200" b="1" dirty="0"/>
          </a:p>
        </p:txBody>
      </p:sp>
      <p:sp>
        <p:nvSpPr>
          <p:cNvPr id="5" name="Rectangle 1">
            <a:extLst>
              <a:ext uri="{FF2B5EF4-FFF2-40B4-BE49-F238E27FC236}">
                <a16:creationId xmlns:a16="http://schemas.microsoft.com/office/drawing/2014/main" id="{92C91229-D9BF-5A8D-5F11-92F9EED469DD}"/>
              </a:ext>
            </a:extLst>
          </p:cNvPr>
          <p:cNvSpPr>
            <a:spLocks noGrp="1" noChangeArrowheads="1"/>
          </p:cNvSpPr>
          <p:nvPr>
            <p:ph idx="1"/>
          </p:nvPr>
        </p:nvSpPr>
        <p:spPr bwMode="auto">
          <a:xfrm>
            <a:off x="562896" y="1213011"/>
            <a:ext cx="4146755"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Inference for Coefficients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lang="en-US" sz="1400" b="1" dirty="0"/>
              <a:t>No significant predictors:</a:t>
            </a:r>
            <a:r>
              <a:rPr lang="en-US" sz="1400" dirty="0"/>
              <a:t> All variables have P-values &gt; 0.05, meaning none have a meaningful impact on Efficiency per kWh.</a:t>
            </a:r>
          </a:p>
          <a:p>
            <a:pPr eaLnBrk="0" fontAlgn="base" hangingPunct="0">
              <a:lnSpc>
                <a:spcPct val="100000"/>
              </a:lnSpc>
              <a:spcBef>
                <a:spcPct val="0"/>
              </a:spcBef>
              <a:spcAft>
                <a:spcPct val="0"/>
              </a:spcAft>
            </a:pPr>
            <a:r>
              <a:rPr lang="en-US" sz="1400" b="1" dirty="0"/>
              <a:t>No multicollinearity concerns</a:t>
            </a:r>
            <a:r>
              <a:rPr lang="en-US" sz="1400" dirty="0"/>
              <a:t> (VIF &lt; 5), indicating predictor independence.</a:t>
            </a:r>
          </a:p>
          <a:p>
            <a:pPr marL="0" indent="0" eaLnBrk="0" fontAlgn="base" hangingPunct="0">
              <a:lnSpc>
                <a:spcPct val="100000"/>
              </a:lnSpc>
              <a:spcBef>
                <a:spcPct val="0"/>
              </a:spcBef>
              <a:spcAft>
                <a:spcPct val="0"/>
              </a:spcAft>
              <a:buNone/>
            </a:pPr>
            <a:r>
              <a:rPr lang="en-US" sz="1400" b="1" dirty="0"/>
              <a:t>Conclusion:</a:t>
            </a:r>
            <a:r>
              <a:rPr lang="en-US" sz="1400" dirty="0"/>
              <a:t> The model is weak and does not explain variations in Efficiency per kWh.</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161CC5E7-1E18-FB88-52EE-67E9B0217A33}"/>
              </a:ext>
            </a:extLst>
          </p:cNvPr>
          <p:cNvSpPr txBox="1"/>
          <p:nvPr/>
        </p:nvSpPr>
        <p:spPr>
          <a:xfrm>
            <a:off x="562897" y="3584832"/>
            <a:ext cx="4382730" cy="2092881"/>
          </a:xfrm>
          <a:prstGeom prst="rect">
            <a:avLst/>
          </a:prstGeom>
          <a:noFill/>
        </p:spPr>
        <p:txBody>
          <a:bodyPr wrap="square" rtlCol="0">
            <a:spAutoFit/>
          </a:bodyPr>
          <a:lstStyle/>
          <a:p>
            <a:r>
              <a:rPr lang="en-US" b="1" dirty="0"/>
              <a:t>Anova Inference:</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Regression P-Value = 0.618</a:t>
            </a:r>
            <a:r>
              <a:rPr lang="en-US" sz="1400" dirty="0">
                <a:latin typeface="Arial" panose="020B0604020202020204" pitchFamily="34" charset="0"/>
                <a:cs typeface="Arial" panose="020B0604020202020204" pitchFamily="34" charset="0"/>
              </a:rPr>
              <a:t> → The model is </a:t>
            </a:r>
            <a:r>
              <a:rPr lang="en-US" sz="1400" b="1" dirty="0">
                <a:latin typeface="Arial" panose="020B0604020202020204" pitchFamily="34" charset="0"/>
                <a:cs typeface="Arial" panose="020B0604020202020204" pitchFamily="34" charset="0"/>
              </a:rPr>
              <a:t>not significant</a:t>
            </a:r>
            <a:r>
              <a:rPr lang="en-US" sz="14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F-Value = 0.86</a:t>
            </a:r>
            <a:r>
              <a:rPr lang="en-US" sz="1400" dirty="0">
                <a:latin typeface="Arial" panose="020B0604020202020204" pitchFamily="34" charset="0"/>
                <a:cs typeface="Arial" panose="020B0604020202020204" pitchFamily="34" charset="0"/>
              </a:rPr>
              <a:t> → No meaningful predictor impact on efficiency.</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None of the predictors significantly explain Efficiency per kWh (P &gt; 0.05).</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Low R² (0.66%)</a:t>
            </a:r>
            <a:r>
              <a:rPr lang="en-US" sz="1400" dirty="0">
                <a:latin typeface="Arial" panose="020B0604020202020204" pitchFamily="34" charset="0"/>
                <a:cs typeface="Arial" panose="020B0604020202020204" pitchFamily="34" charset="0"/>
              </a:rPr>
              <a:t> → Model explains almost no variation in efficiency.</a:t>
            </a:r>
            <a:endParaRPr lang="en-IN"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D60D3E6-5185-3470-EEC0-FCD33A752531}"/>
              </a:ext>
            </a:extLst>
          </p:cNvPr>
          <p:cNvPicPr>
            <a:picLocks noChangeAspect="1"/>
          </p:cNvPicPr>
          <p:nvPr/>
        </p:nvPicPr>
        <p:blipFill>
          <a:blip r:embed="rId3"/>
          <a:stretch>
            <a:fillRect/>
          </a:stretch>
        </p:blipFill>
        <p:spPr>
          <a:xfrm>
            <a:off x="6177117" y="1115142"/>
            <a:ext cx="4254909" cy="2705510"/>
          </a:xfrm>
          <a:prstGeom prst="rect">
            <a:avLst/>
          </a:prstGeom>
        </p:spPr>
      </p:pic>
      <p:sp>
        <p:nvSpPr>
          <p:cNvPr id="10" name="TextBox 9">
            <a:extLst>
              <a:ext uri="{FF2B5EF4-FFF2-40B4-BE49-F238E27FC236}">
                <a16:creationId xmlns:a16="http://schemas.microsoft.com/office/drawing/2014/main" id="{41695595-C97A-61B2-0D0A-9AD807775EF8}"/>
              </a:ext>
            </a:extLst>
          </p:cNvPr>
          <p:cNvSpPr txBox="1"/>
          <p:nvPr/>
        </p:nvSpPr>
        <p:spPr>
          <a:xfrm>
            <a:off x="6177117" y="4001729"/>
            <a:ext cx="4520380" cy="2646878"/>
          </a:xfrm>
          <a:prstGeom prst="rect">
            <a:avLst/>
          </a:prstGeom>
          <a:noFill/>
        </p:spPr>
        <p:txBody>
          <a:bodyPr wrap="square" rtlCol="0">
            <a:spAutoFit/>
          </a:bodyPr>
          <a:lstStyle/>
          <a:p>
            <a:r>
              <a:rPr lang="en-US" b="1" dirty="0"/>
              <a:t>Inference for Residuals:</a:t>
            </a:r>
          </a:p>
          <a:p>
            <a:endParaRPr lang="en-US" b="1" dirty="0"/>
          </a:p>
          <a:p>
            <a:pPr>
              <a:buFont typeface="Arial" panose="020B0604020202020204" pitchFamily="34" charset="0"/>
              <a:buChar char="•"/>
            </a:pPr>
            <a:r>
              <a:rPr lang="en-US" sz="1400" dirty="0">
                <a:latin typeface="Arial" panose="020B0604020202020204" pitchFamily="34" charset="0"/>
                <a:cs typeface="Arial" panose="020B0604020202020204" pitchFamily="34" charset="0"/>
              </a:rPr>
              <a:t>Residuals show </a:t>
            </a:r>
            <a:r>
              <a:rPr lang="en-US" sz="1400" b="1" dirty="0">
                <a:latin typeface="Arial" panose="020B0604020202020204" pitchFamily="34" charset="0"/>
                <a:cs typeface="Arial" panose="020B0604020202020204" pitchFamily="34" charset="0"/>
              </a:rPr>
              <a:t>non-normality and high variance</a:t>
            </a:r>
            <a:r>
              <a:rPr lang="en-US" sz="1400" dirty="0">
                <a:latin typeface="Arial" panose="020B0604020202020204" pitchFamily="34" charset="0"/>
                <a:cs typeface="Arial" panose="020B0604020202020204" pitchFamily="34" charset="0"/>
              </a:rPr>
              <a:t>, indicating key variables are missing from the model. Consider transformations or alternative predictors to improve fit.</a:t>
            </a:r>
          </a:p>
          <a:p>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Conclusion:</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Model fit is weak; consider transformations or alternative predictors.</a:t>
            </a:r>
          </a:p>
          <a:p>
            <a:endParaRPr lang="en-IN" dirty="0"/>
          </a:p>
        </p:txBody>
      </p:sp>
      <p:sp>
        <p:nvSpPr>
          <p:cNvPr id="12" name="Rectangle 11">
            <a:extLst>
              <a:ext uri="{FF2B5EF4-FFF2-40B4-BE49-F238E27FC236}">
                <a16:creationId xmlns:a16="http://schemas.microsoft.com/office/drawing/2014/main" id="{F8956EE2-73CE-4B74-F586-00B58FA94EAE}"/>
              </a:ext>
            </a:extLst>
          </p:cNvPr>
          <p:cNvSpPr/>
          <p:nvPr/>
        </p:nvSpPr>
        <p:spPr>
          <a:xfrm>
            <a:off x="5722374" y="934065"/>
            <a:ext cx="5515897" cy="579119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4" name="Rectangle 13">
            <a:extLst>
              <a:ext uri="{FF2B5EF4-FFF2-40B4-BE49-F238E27FC236}">
                <a16:creationId xmlns:a16="http://schemas.microsoft.com/office/drawing/2014/main" id="{EFF6D47E-6237-F81E-1A10-C49C49A4EF8B}"/>
              </a:ext>
            </a:extLst>
          </p:cNvPr>
          <p:cNvSpPr/>
          <p:nvPr/>
        </p:nvSpPr>
        <p:spPr>
          <a:xfrm>
            <a:off x="447367" y="934066"/>
            <a:ext cx="4355691" cy="233910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5" name="Rectangle 14">
            <a:extLst>
              <a:ext uri="{FF2B5EF4-FFF2-40B4-BE49-F238E27FC236}">
                <a16:creationId xmlns:a16="http://schemas.microsoft.com/office/drawing/2014/main" id="{E674A0DD-B85B-8FF7-C614-0D9129459F63}"/>
              </a:ext>
            </a:extLst>
          </p:cNvPr>
          <p:cNvSpPr/>
          <p:nvPr/>
        </p:nvSpPr>
        <p:spPr>
          <a:xfrm>
            <a:off x="447367" y="3584832"/>
            <a:ext cx="4498259" cy="290804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Tree>
    <p:extLst>
      <p:ext uri="{BB962C8B-B14F-4D97-AF65-F5344CB8AC3E}">
        <p14:creationId xmlns:p14="http://schemas.microsoft.com/office/powerpoint/2010/main" val="3827393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F4E7D-3EEE-1A1A-CD5E-74A516420938}"/>
              </a:ext>
            </a:extLst>
          </p:cNvPr>
          <p:cNvSpPr>
            <a:spLocks noGrp="1"/>
          </p:cNvSpPr>
          <p:nvPr>
            <p:ph type="title"/>
          </p:nvPr>
        </p:nvSpPr>
        <p:spPr>
          <a:xfrm>
            <a:off x="5868557" y="1138036"/>
            <a:ext cx="5444382" cy="1402470"/>
          </a:xfrm>
        </p:spPr>
        <p:txBody>
          <a:bodyPr anchor="t">
            <a:normAutofit/>
          </a:bodyPr>
          <a:lstStyle/>
          <a:p>
            <a:r>
              <a:rPr lang="en-IN" sz="3200" b="1"/>
              <a:t>Conclusion</a:t>
            </a:r>
          </a:p>
        </p:txBody>
      </p:sp>
      <p:pic>
        <p:nvPicPr>
          <p:cNvPr id="6" name="Picture 5">
            <a:extLst>
              <a:ext uri="{FF2B5EF4-FFF2-40B4-BE49-F238E27FC236}">
                <a16:creationId xmlns:a16="http://schemas.microsoft.com/office/drawing/2014/main" id="{39BD7887-0D74-218A-22F7-33AFC4521B53}"/>
              </a:ext>
            </a:extLst>
          </p:cNvPr>
          <p:cNvPicPr>
            <a:picLocks noChangeAspect="1"/>
          </p:cNvPicPr>
          <p:nvPr/>
        </p:nvPicPr>
        <p:blipFill>
          <a:blip r:embed="rId2"/>
          <a:srcRect l="2964" r="54786"/>
          <a:stretch/>
        </p:blipFill>
        <p:spPr>
          <a:xfrm>
            <a:off x="-1" y="10"/>
            <a:ext cx="5151179" cy="6857990"/>
          </a:xfrm>
          <a:prstGeom prst="rect">
            <a:avLst/>
          </a:prstGeom>
        </p:spPr>
      </p:pic>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5D3009F8-C368-0B40-6CCF-81C4B1853E29}"/>
              </a:ext>
            </a:extLst>
          </p:cNvPr>
          <p:cNvSpPr>
            <a:spLocks noGrp="1" noChangeArrowheads="1"/>
          </p:cNvSpPr>
          <p:nvPr>
            <p:ph idx="1"/>
          </p:nvPr>
        </p:nvSpPr>
        <p:spPr bwMode="auto">
          <a:xfrm>
            <a:off x="5868557" y="2551176"/>
            <a:ext cx="5444382" cy="35912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pPr>
            <a:r>
              <a:rPr kumimoji="0" lang="en-US" altLang="en-US" sz="2000" b="0" i="0" u="none" strike="noStrike" cap="none" normalizeH="0" baseline="0">
                <a:ln>
                  <a:noFill/>
                </a:ln>
                <a:effectLst/>
                <a:latin typeface="Arial" panose="020B0604020202020204" pitchFamily="34" charset="0"/>
              </a:rPr>
              <a:t>The model explains only 0.66% of the variance in efficiency per kWh, making it unsuitable for prediction.</a:t>
            </a:r>
          </a:p>
          <a:p>
            <a:pPr eaLnBrk="0" fontAlgn="base" hangingPunct="0">
              <a:spcBef>
                <a:spcPct val="0"/>
              </a:spcBef>
              <a:spcAft>
                <a:spcPts val="600"/>
              </a:spcAft>
            </a:pPr>
            <a:r>
              <a:rPr kumimoji="0" lang="en-US" altLang="en-US" sz="2000" b="0" i="0" u="none" strike="noStrike" cap="none" normalizeH="0" baseline="0">
                <a:ln>
                  <a:noFill/>
                </a:ln>
                <a:effectLst/>
                <a:latin typeface="Arial" panose="020B0604020202020204" pitchFamily="34" charset="0"/>
              </a:rPr>
              <a:t>Next Steps: Investigate operational strategies, ship technology, and energy management techniques</a:t>
            </a:r>
          </a:p>
        </p:txBody>
      </p:sp>
    </p:spTree>
    <p:extLst>
      <p:ext uri="{BB962C8B-B14F-4D97-AF65-F5344CB8AC3E}">
        <p14:creationId xmlns:p14="http://schemas.microsoft.com/office/powerpoint/2010/main" val="509561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660CA6-21F2-1437-D67D-7C2CF92CB6F5}"/>
              </a:ext>
            </a:extLst>
          </p:cNvPr>
          <p:cNvSpPr>
            <a:spLocks noGrp="1"/>
          </p:cNvSpPr>
          <p:nvPr>
            <p:ph type="title"/>
          </p:nvPr>
        </p:nvSpPr>
        <p:spPr>
          <a:xfrm>
            <a:off x="841248" y="548640"/>
            <a:ext cx="3600860" cy="5431536"/>
          </a:xfrm>
        </p:spPr>
        <p:txBody>
          <a:bodyPr>
            <a:normAutofit/>
          </a:bodyPr>
          <a:lstStyle/>
          <a:p>
            <a:r>
              <a:rPr lang="en-US" sz="4600" dirty="0"/>
              <a:t> </a:t>
            </a:r>
            <a:r>
              <a:rPr lang="en-US" sz="4600" b="1" dirty="0"/>
              <a:t>Identifying Waste in Ship Performance Metrics</a:t>
            </a:r>
            <a:endParaRPr lang="en-IN" sz="4600" b="1"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7F3D48-03A3-2CA3-F0B5-BA51080E8E25}"/>
              </a:ext>
            </a:extLst>
          </p:cNvPr>
          <p:cNvSpPr>
            <a:spLocks noGrp="1"/>
          </p:cNvSpPr>
          <p:nvPr>
            <p:ph idx="1"/>
          </p:nvPr>
        </p:nvSpPr>
        <p:spPr>
          <a:xfrm>
            <a:off x="5126418" y="552091"/>
            <a:ext cx="6605139" cy="5431536"/>
          </a:xfrm>
        </p:spPr>
        <p:txBody>
          <a:bodyPr anchor="ctr">
            <a:normAutofit lnSpcReduction="10000"/>
          </a:bodyPr>
          <a:lstStyle/>
          <a:p>
            <a:pPr marL="0" indent="0">
              <a:buNone/>
            </a:pPr>
            <a:endParaRPr lang="en-US" sz="1500" dirty="0">
              <a:latin typeface="Arial" panose="020B0604020202020204" pitchFamily="34" charset="0"/>
              <a:cs typeface="Arial" panose="020B0604020202020204" pitchFamily="34" charset="0"/>
            </a:endParaRPr>
          </a:p>
          <a:p>
            <a:pPr marL="0" indent="0">
              <a:buNone/>
            </a:pPr>
            <a:r>
              <a:rPr lang="en-US" sz="1500" dirty="0">
                <a:latin typeface="Arial" panose="020B0604020202020204" pitchFamily="34" charset="0"/>
                <a:cs typeface="Arial" panose="020B0604020202020204" pitchFamily="34" charset="0"/>
              </a:rPr>
              <a:t>In Lean methodology, waste is classified into </a:t>
            </a:r>
            <a:r>
              <a:rPr lang="en-US" sz="1500" b="1" dirty="0">
                <a:latin typeface="Arial" panose="020B0604020202020204" pitchFamily="34" charset="0"/>
                <a:cs typeface="Arial" panose="020B0604020202020204" pitchFamily="34" charset="0"/>
              </a:rPr>
              <a:t>8 types (TIMWOODS)</a:t>
            </a:r>
            <a:r>
              <a:rPr lang="en-US" sz="1500" dirty="0">
                <a:latin typeface="Arial" panose="020B0604020202020204" pitchFamily="34" charset="0"/>
                <a:cs typeface="Arial" panose="020B0604020202020204" pitchFamily="34" charset="0"/>
              </a:rPr>
              <a:t>:</a:t>
            </a:r>
          </a:p>
          <a:p>
            <a:pPr marL="0" indent="0">
              <a:buNone/>
            </a:pPr>
            <a:endParaRPr lang="en-US" sz="15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sz="1600" b="1" dirty="0">
                <a:latin typeface="Arial" panose="020B0604020202020204" pitchFamily="34" charset="0"/>
              </a:rPr>
              <a:t>1. </a:t>
            </a:r>
            <a:r>
              <a:rPr kumimoji="0" lang="en-US" altLang="en-US" sz="1600" b="1" i="0" u="none" strike="noStrike" cap="none" normalizeH="0" baseline="0" dirty="0">
                <a:ln>
                  <a:noFill/>
                </a:ln>
                <a:solidFill>
                  <a:schemeClr val="tx1"/>
                </a:solidFill>
                <a:effectLst/>
                <a:latin typeface="Arial" panose="020B0604020202020204" pitchFamily="34" charset="0"/>
              </a:rPr>
              <a:t>T - Transportation: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Unnecessary ship movements</a:t>
            </a:r>
            <a:r>
              <a:rPr kumimoji="0" lang="en-US" altLang="en-US" sz="1600" b="0" i="0" u="none" strike="noStrike" cap="none" normalizeH="0" baseline="0" dirty="0">
                <a:ln>
                  <a:noFill/>
                </a:ln>
                <a:solidFill>
                  <a:schemeClr val="tx1"/>
                </a:solidFill>
                <a:effectLst/>
                <a:latin typeface="Arial" panose="020B0604020202020204" pitchFamily="34" charset="0"/>
              </a:rPr>
              <a:t> increasing fuel consumption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2. I - Inventory:</a:t>
            </a:r>
            <a:r>
              <a:rPr lang="en-US" altLang="en-US" sz="1600" dirty="0">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Excess spare parts and fuel stockpiling</a:t>
            </a:r>
            <a:r>
              <a:rPr kumimoji="0" lang="en-US" altLang="en-US" sz="1600" b="0" i="0" u="none" strike="noStrike" cap="none" normalizeH="0" baseline="0" dirty="0">
                <a:ln>
                  <a:noFill/>
                </a:ln>
                <a:solidFill>
                  <a:schemeClr val="tx1"/>
                </a:solidFill>
                <a:effectLst/>
                <a:latin typeface="Arial" panose="020B0604020202020204" pitchFamily="34" charset="0"/>
              </a:rPr>
              <a:t> increasing costs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3. M - Motion:</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Inefficient routing of ships</a:t>
            </a:r>
            <a:r>
              <a:rPr kumimoji="0" lang="en-US" altLang="en-US" sz="1600" b="0" i="0" u="none" strike="noStrike" cap="none" normalizeH="0" baseline="0" dirty="0">
                <a:ln>
                  <a:noFill/>
                </a:ln>
                <a:solidFill>
                  <a:schemeClr val="tx1"/>
                </a:solidFill>
                <a:effectLst/>
                <a:latin typeface="Arial" panose="020B0604020202020204" pitchFamily="34" charset="0"/>
              </a:rPr>
              <a:t> causing excess fuel use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4. W - Waiting: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Delays in ship loading/unloading</a:t>
            </a:r>
            <a:r>
              <a:rPr kumimoji="0" lang="en-US" altLang="en-US" sz="1600" b="0" i="0" u="none" strike="noStrike" cap="none" normalizeH="0" baseline="0" dirty="0">
                <a:ln>
                  <a:noFill/>
                </a:ln>
                <a:solidFill>
                  <a:schemeClr val="tx1"/>
                </a:solidFill>
                <a:effectLst/>
                <a:latin typeface="Arial" panose="020B0604020202020204" pitchFamily="34" charset="0"/>
              </a:rPr>
              <a:t> affecting efficiency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5. O - Overproduction: </a:t>
            </a:r>
            <a:r>
              <a:rPr kumimoji="0" lang="en-US" altLang="en-US" sz="1600" i="0" u="none" strike="noStrike" cap="none" normalizeH="0" baseline="0" dirty="0">
                <a:ln>
                  <a:noFill/>
                </a:ln>
                <a:solidFill>
                  <a:schemeClr val="tx1"/>
                </a:solidFill>
                <a:effectLst/>
                <a:latin typeface="Arial" panose="020B0604020202020204" pitchFamily="34" charset="0"/>
              </a:rPr>
              <a:t>Unnecessary data collection beyond requirements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6. O - Overprocessing: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a:ln>
                  <a:noFill/>
                </a:ln>
                <a:solidFill>
                  <a:schemeClr val="tx1"/>
                </a:solidFill>
                <a:effectLst/>
                <a:latin typeface="Arial" panose="020B0604020202020204" pitchFamily="34" charset="0"/>
              </a:rPr>
              <a:t>Redundant reports and excessive data validation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7. D - Defects: </a:t>
            </a:r>
            <a:r>
              <a:rPr kumimoji="0" lang="en-US" altLang="en-US" sz="1600" i="0" u="none" strike="noStrike" cap="none" normalizeH="0" baseline="0" dirty="0">
                <a:ln>
                  <a:noFill/>
                </a:ln>
                <a:solidFill>
                  <a:schemeClr val="tx1"/>
                </a:solidFill>
                <a:effectLst/>
                <a:latin typeface="Arial" panose="020B0604020202020204" pitchFamily="34" charset="0"/>
              </a:rPr>
              <a:t>Errors in ship performance data leading to incorrect analysis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panose="020B0604020202020204" pitchFamily="34" charset="0"/>
              </a:rPr>
              <a:t>8. S - Skills (Non-utilized Talent):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a:ln>
                  <a:noFill/>
                </a:ln>
                <a:solidFill>
                  <a:schemeClr val="tx1"/>
                </a:solidFill>
                <a:effectLst/>
                <a:latin typeface="Arial" panose="020B0604020202020204" pitchFamily="34" charset="0"/>
              </a:rPr>
              <a:t>Crew members' expertise not used for optimization  </a:t>
            </a:r>
          </a:p>
          <a:p>
            <a:pPr marL="0" indent="0">
              <a:buNone/>
            </a:pPr>
            <a:endParaRPr lang="en-US" sz="1500" dirty="0">
              <a:latin typeface="Arial" panose="020B0604020202020204" pitchFamily="34" charset="0"/>
              <a:cs typeface="Arial" panose="020B0604020202020204" pitchFamily="34" charset="0"/>
            </a:endParaRPr>
          </a:p>
          <a:p>
            <a:pPr marL="0" indent="0">
              <a:lnSpc>
                <a:spcPct val="110000"/>
              </a:lnSpc>
              <a:buNone/>
            </a:pPr>
            <a:r>
              <a:rPr lang="en-US" sz="1500" b="1" dirty="0">
                <a:latin typeface="Arial" panose="020B0604020202020204" pitchFamily="34" charset="0"/>
                <a:cs typeface="Arial" panose="020B0604020202020204" pitchFamily="34" charset="0"/>
              </a:rPr>
              <a:t>Conclusion: </a:t>
            </a:r>
            <a:r>
              <a:rPr lang="en-US" sz="1500" dirty="0">
                <a:latin typeface="Arial" panose="020B0604020202020204" pitchFamily="34" charset="0"/>
                <a:cs typeface="Arial" panose="020B0604020202020204" pitchFamily="34" charset="0"/>
              </a:rPr>
              <a:t>Reducing these wastes will improve operational efficiency by eliminating non-value-added activities, lowering costs, and improving turnaround time.</a:t>
            </a:r>
          </a:p>
          <a:p>
            <a:pPr marL="0" indent="0">
              <a:buNone/>
            </a:pPr>
            <a:endParaRPr lang="en-IN" sz="1500" dirty="0"/>
          </a:p>
        </p:txBody>
      </p:sp>
    </p:spTree>
    <p:extLst>
      <p:ext uri="{BB962C8B-B14F-4D97-AF65-F5344CB8AC3E}">
        <p14:creationId xmlns:p14="http://schemas.microsoft.com/office/powerpoint/2010/main" val="198124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929086-FCB2-6371-EC09-3C892379833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Voice of Customer</a:t>
            </a:r>
          </a:p>
        </p:txBody>
      </p:sp>
      <p:graphicFrame>
        <p:nvGraphicFramePr>
          <p:cNvPr id="4" name="Content Placeholder 3">
            <a:extLst>
              <a:ext uri="{FF2B5EF4-FFF2-40B4-BE49-F238E27FC236}">
                <a16:creationId xmlns:a16="http://schemas.microsoft.com/office/drawing/2014/main" id="{3DE08C89-DFB1-7550-3905-FBB348BC96EA}"/>
              </a:ext>
            </a:extLst>
          </p:cNvPr>
          <p:cNvGraphicFramePr>
            <a:graphicFrameLocks noGrp="1"/>
          </p:cNvGraphicFramePr>
          <p:nvPr>
            <p:ph idx="1"/>
            <p:extLst>
              <p:ext uri="{D42A27DB-BD31-4B8C-83A1-F6EECF244321}">
                <p14:modId xmlns:p14="http://schemas.microsoft.com/office/powerpoint/2010/main" val="2370867782"/>
              </p:ext>
            </p:extLst>
          </p:nvPr>
        </p:nvGraphicFramePr>
        <p:xfrm>
          <a:off x="4038600" y="1653640"/>
          <a:ext cx="7386484" cy="3901586"/>
        </p:xfrm>
        <a:graphic>
          <a:graphicData uri="http://schemas.openxmlformats.org/drawingml/2006/table">
            <a:tbl>
              <a:tblPr firstRow="1" bandRow="1">
                <a:solidFill>
                  <a:srgbClr val="404040"/>
                </a:solidFill>
                <a:tableStyleId>{5C22544A-7EE6-4342-B048-85BDC9FD1C3A}</a:tableStyleId>
              </a:tblPr>
              <a:tblGrid>
                <a:gridCol w="2184227">
                  <a:extLst>
                    <a:ext uri="{9D8B030D-6E8A-4147-A177-3AD203B41FA5}">
                      <a16:colId xmlns:a16="http://schemas.microsoft.com/office/drawing/2014/main" val="1183543415"/>
                    </a:ext>
                  </a:extLst>
                </a:gridCol>
                <a:gridCol w="5202257">
                  <a:extLst>
                    <a:ext uri="{9D8B030D-6E8A-4147-A177-3AD203B41FA5}">
                      <a16:colId xmlns:a16="http://schemas.microsoft.com/office/drawing/2014/main" val="3017877603"/>
                    </a:ext>
                  </a:extLst>
                </a:gridCol>
              </a:tblGrid>
              <a:tr h="635130">
                <a:tc>
                  <a:txBody>
                    <a:bodyPr/>
                    <a:lstStyle/>
                    <a:p>
                      <a:r>
                        <a:rPr lang="en-IN" sz="2200" b="0" cap="none" spc="0">
                          <a:solidFill>
                            <a:schemeClr val="bg1"/>
                          </a:solidFill>
                        </a:rPr>
                        <a:t>Who</a:t>
                      </a:r>
                    </a:p>
                  </a:txBody>
                  <a:tcPr marL="148390" marR="148390" marT="123754" marB="74194" anchor="ctr">
                    <a:lnL w="12700" cmpd="sng">
                      <a:noFill/>
                    </a:lnL>
                    <a:lnR w="12700" cmpd="sng">
                      <a:noFill/>
                    </a:lnR>
                    <a:lnT w="19050" cap="flat" cmpd="sng" algn="ctr">
                      <a:noFill/>
                      <a:prstDash val="solid"/>
                    </a:lnT>
                    <a:lnB w="38100" cmpd="sng">
                      <a:noFill/>
                    </a:lnB>
                    <a:solidFill>
                      <a:schemeClr val="accent2"/>
                    </a:solidFill>
                  </a:tcPr>
                </a:tc>
                <a:tc>
                  <a:txBody>
                    <a:bodyPr/>
                    <a:lstStyle/>
                    <a:p>
                      <a:r>
                        <a:rPr lang="en-IN" sz="2200" b="0" cap="none" spc="0">
                          <a:solidFill>
                            <a:schemeClr val="bg1"/>
                          </a:solidFill>
                        </a:rPr>
                        <a:t>What did they say</a:t>
                      </a:r>
                    </a:p>
                  </a:txBody>
                  <a:tcPr marL="148390" marR="148390" marT="123754" marB="74194"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3637654410"/>
                  </a:ext>
                </a:extLst>
              </a:tr>
              <a:tr h="816614">
                <a:tc>
                  <a:txBody>
                    <a:bodyPr/>
                    <a:lstStyle/>
                    <a:p>
                      <a:r>
                        <a:rPr lang="en-IN" sz="1600" cap="none" spc="0">
                          <a:solidFill>
                            <a:schemeClr val="bg1"/>
                          </a:solidFill>
                        </a:rPr>
                        <a:t>Fleet Managers</a:t>
                      </a:r>
                    </a:p>
                  </a:txBody>
                  <a:tcPr marL="148390" marR="148390" marT="123754" marB="74194"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r>
                        <a:rPr lang="en-US" sz="1600" cap="none" spc="0" dirty="0">
                          <a:solidFill>
                            <a:schemeClr val="bg1"/>
                          </a:solidFill>
                        </a:rPr>
                        <a:t>Need real-time ship performance data to optimize routes, improve efficiency, and reduce costs.</a:t>
                      </a:r>
                    </a:p>
                  </a:txBody>
                  <a:tcPr marL="148390" marR="148390" marT="123754" marB="74194"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24253480"/>
                  </a:ext>
                </a:extLst>
              </a:tr>
              <a:tr h="816614">
                <a:tc>
                  <a:txBody>
                    <a:bodyPr/>
                    <a:lstStyle/>
                    <a:p>
                      <a:r>
                        <a:rPr lang="en-IN" sz="1600" cap="none" spc="0">
                          <a:solidFill>
                            <a:schemeClr val="bg1"/>
                          </a:solidFill>
                        </a:rPr>
                        <a:t>Shipping Companies</a:t>
                      </a:r>
                    </a:p>
                  </a:txBody>
                  <a:tcPr marL="148390" marR="148390" marT="123754" marB="74194"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r>
                        <a:rPr lang="en-US" sz="1600" cap="none" spc="0">
                          <a:solidFill>
                            <a:schemeClr val="bg1"/>
                          </a:solidFill>
                        </a:rPr>
                        <a:t>Looking for cost-saving recommendations and increased profitability.</a:t>
                      </a:r>
                    </a:p>
                  </a:txBody>
                  <a:tcPr marL="148390" marR="148390" marT="123754" marB="74194"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2305104917"/>
                  </a:ext>
                </a:extLst>
              </a:tr>
              <a:tr h="816614">
                <a:tc>
                  <a:txBody>
                    <a:bodyPr/>
                    <a:lstStyle/>
                    <a:p>
                      <a:r>
                        <a:rPr lang="en-IN" sz="1600" cap="none" spc="0">
                          <a:solidFill>
                            <a:schemeClr val="bg1"/>
                          </a:solidFill>
                        </a:rPr>
                        <a:t>Maintenance Teams</a:t>
                      </a:r>
                    </a:p>
                  </a:txBody>
                  <a:tcPr marL="148390" marR="148390" marT="123754" marB="74194"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r>
                        <a:rPr lang="en-US" sz="1600" cap="none" spc="0" dirty="0">
                          <a:solidFill>
                            <a:schemeClr val="bg1"/>
                          </a:solidFill>
                        </a:rPr>
                        <a:t>Require predictive maintenance insights to prevent unexpected failures.</a:t>
                      </a:r>
                    </a:p>
                  </a:txBody>
                  <a:tcPr marL="148390" marR="148390" marT="123754" marB="74194"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978529539"/>
                  </a:ext>
                </a:extLst>
              </a:tr>
              <a:tr h="816614">
                <a:tc>
                  <a:txBody>
                    <a:bodyPr/>
                    <a:lstStyle/>
                    <a:p>
                      <a:r>
                        <a:rPr lang="en-IN" sz="1600" cap="none" spc="0">
                          <a:solidFill>
                            <a:schemeClr val="bg1"/>
                          </a:solidFill>
                        </a:rPr>
                        <a:t>Regulatory Bodies</a:t>
                      </a:r>
                    </a:p>
                  </a:txBody>
                  <a:tcPr marL="148390" marR="148390" marT="123754" marB="74194"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r>
                        <a:rPr lang="en-US" sz="1600" cap="none" spc="0" dirty="0">
                          <a:solidFill>
                            <a:schemeClr val="bg1"/>
                          </a:solidFill>
                        </a:rPr>
                        <a:t>Need improved compliance with fuel efficiency and emission regulations.</a:t>
                      </a:r>
                    </a:p>
                  </a:txBody>
                  <a:tcPr marL="148390" marR="148390" marT="123754" marB="74194"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4122158678"/>
                  </a:ext>
                </a:extLst>
              </a:tr>
            </a:tbl>
          </a:graphicData>
        </a:graphic>
      </p:graphicFrame>
    </p:spTree>
    <p:extLst>
      <p:ext uri="{BB962C8B-B14F-4D97-AF65-F5344CB8AC3E}">
        <p14:creationId xmlns:p14="http://schemas.microsoft.com/office/powerpoint/2010/main" val="255430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DADA-286F-91DA-48B2-7FE066529F34}"/>
              </a:ext>
            </a:extLst>
          </p:cNvPr>
          <p:cNvSpPr>
            <a:spLocks noGrp="1"/>
          </p:cNvSpPr>
          <p:nvPr>
            <p:ph type="title"/>
          </p:nvPr>
        </p:nvSpPr>
        <p:spPr>
          <a:xfrm>
            <a:off x="838199" y="73379"/>
            <a:ext cx="10515600" cy="755752"/>
          </a:xfrm>
        </p:spPr>
        <p:txBody>
          <a:bodyPr>
            <a:normAutofit/>
          </a:bodyPr>
          <a:lstStyle/>
          <a:p>
            <a:pPr algn="ctr"/>
            <a:r>
              <a:rPr lang="en-IN" sz="3600" dirty="0"/>
              <a:t>FMEA</a:t>
            </a:r>
          </a:p>
        </p:txBody>
      </p:sp>
      <p:graphicFrame>
        <p:nvGraphicFramePr>
          <p:cNvPr id="4" name="Content Placeholder 3">
            <a:extLst>
              <a:ext uri="{FF2B5EF4-FFF2-40B4-BE49-F238E27FC236}">
                <a16:creationId xmlns:a16="http://schemas.microsoft.com/office/drawing/2014/main" id="{BD1B8097-7CFD-E8E1-5791-1EE99A007F81}"/>
              </a:ext>
            </a:extLst>
          </p:cNvPr>
          <p:cNvGraphicFramePr>
            <a:graphicFrameLocks noGrp="1"/>
          </p:cNvGraphicFramePr>
          <p:nvPr>
            <p:ph idx="1"/>
            <p:extLst>
              <p:ext uri="{D42A27DB-BD31-4B8C-83A1-F6EECF244321}">
                <p14:modId xmlns:p14="http://schemas.microsoft.com/office/powerpoint/2010/main" val="1741853968"/>
              </p:ext>
            </p:extLst>
          </p:nvPr>
        </p:nvGraphicFramePr>
        <p:xfrm>
          <a:off x="500743" y="912812"/>
          <a:ext cx="11375569" cy="5032375"/>
        </p:xfrm>
        <a:graphic>
          <a:graphicData uri="http://schemas.openxmlformats.org/drawingml/2006/table">
            <a:tbl>
              <a:tblPr firstRow="1" bandRow="1">
                <a:tableStyleId>{5C22544A-7EE6-4342-B048-85BDC9FD1C3A}</a:tableStyleId>
              </a:tblPr>
              <a:tblGrid>
                <a:gridCol w="1644427">
                  <a:extLst>
                    <a:ext uri="{9D8B030D-6E8A-4147-A177-3AD203B41FA5}">
                      <a16:colId xmlns:a16="http://schemas.microsoft.com/office/drawing/2014/main" val="2155820542"/>
                    </a:ext>
                  </a:extLst>
                </a:gridCol>
                <a:gridCol w="1621857">
                  <a:extLst>
                    <a:ext uri="{9D8B030D-6E8A-4147-A177-3AD203B41FA5}">
                      <a16:colId xmlns:a16="http://schemas.microsoft.com/office/drawing/2014/main" val="225191096"/>
                    </a:ext>
                  </a:extLst>
                </a:gridCol>
                <a:gridCol w="1621857">
                  <a:extLst>
                    <a:ext uri="{9D8B030D-6E8A-4147-A177-3AD203B41FA5}">
                      <a16:colId xmlns:a16="http://schemas.microsoft.com/office/drawing/2014/main" val="2559990045"/>
                    </a:ext>
                  </a:extLst>
                </a:gridCol>
                <a:gridCol w="1621857">
                  <a:extLst>
                    <a:ext uri="{9D8B030D-6E8A-4147-A177-3AD203B41FA5}">
                      <a16:colId xmlns:a16="http://schemas.microsoft.com/office/drawing/2014/main" val="3648390629"/>
                    </a:ext>
                  </a:extLst>
                </a:gridCol>
                <a:gridCol w="1621857">
                  <a:extLst>
                    <a:ext uri="{9D8B030D-6E8A-4147-A177-3AD203B41FA5}">
                      <a16:colId xmlns:a16="http://schemas.microsoft.com/office/drawing/2014/main" val="343847008"/>
                    </a:ext>
                  </a:extLst>
                </a:gridCol>
                <a:gridCol w="1621857">
                  <a:extLst>
                    <a:ext uri="{9D8B030D-6E8A-4147-A177-3AD203B41FA5}">
                      <a16:colId xmlns:a16="http://schemas.microsoft.com/office/drawing/2014/main" val="2426655949"/>
                    </a:ext>
                  </a:extLst>
                </a:gridCol>
                <a:gridCol w="1621857">
                  <a:extLst>
                    <a:ext uri="{9D8B030D-6E8A-4147-A177-3AD203B41FA5}">
                      <a16:colId xmlns:a16="http://schemas.microsoft.com/office/drawing/2014/main" val="4095750357"/>
                    </a:ext>
                  </a:extLst>
                </a:gridCol>
              </a:tblGrid>
              <a:tr h="771386">
                <a:tc>
                  <a:txBody>
                    <a:bodyPr/>
                    <a:lstStyle/>
                    <a:p>
                      <a:pPr algn="ctr"/>
                      <a:r>
                        <a:rPr lang="en-IN" sz="1600" b="1" dirty="0"/>
                        <a:t>Failure Mode</a:t>
                      </a:r>
                    </a:p>
                  </a:txBody>
                  <a:tcPr anchor="ctr"/>
                </a:tc>
                <a:tc>
                  <a:txBody>
                    <a:bodyPr/>
                    <a:lstStyle/>
                    <a:p>
                      <a:pPr algn="ctr"/>
                      <a:r>
                        <a:rPr lang="en-IN" sz="1600" b="1"/>
                        <a:t>Potential Effects</a:t>
                      </a:r>
                    </a:p>
                  </a:txBody>
                  <a:tcPr anchor="ctr"/>
                </a:tc>
                <a:tc>
                  <a:txBody>
                    <a:bodyPr/>
                    <a:lstStyle/>
                    <a:p>
                      <a:pPr algn="ctr"/>
                      <a:r>
                        <a:rPr lang="en-IN" sz="1600" b="1"/>
                        <a:t>S (Severity)</a:t>
                      </a:r>
                    </a:p>
                  </a:txBody>
                  <a:tcPr anchor="ctr"/>
                </a:tc>
                <a:tc>
                  <a:txBody>
                    <a:bodyPr/>
                    <a:lstStyle/>
                    <a:p>
                      <a:pPr algn="ctr"/>
                      <a:r>
                        <a:rPr lang="en-IN" sz="1600" b="1" dirty="0"/>
                        <a:t>O (Occurrence)</a:t>
                      </a:r>
                    </a:p>
                  </a:txBody>
                  <a:tcPr anchor="ctr"/>
                </a:tc>
                <a:tc>
                  <a:txBody>
                    <a:bodyPr/>
                    <a:lstStyle/>
                    <a:p>
                      <a:pPr algn="ctr"/>
                      <a:r>
                        <a:rPr lang="en-IN" sz="1600" b="1"/>
                        <a:t>D (Detection)</a:t>
                      </a:r>
                    </a:p>
                  </a:txBody>
                  <a:tcPr anchor="ctr"/>
                </a:tc>
                <a:tc>
                  <a:txBody>
                    <a:bodyPr/>
                    <a:lstStyle/>
                    <a:p>
                      <a:pPr algn="ctr"/>
                      <a:r>
                        <a:rPr lang="en-IN" sz="1600" b="1"/>
                        <a:t>RPN (S×O×D)</a:t>
                      </a:r>
                    </a:p>
                  </a:txBody>
                  <a:tcPr anchor="ctr"/>
                </a:tc>
                <a:tc>
                  <a:txBody>
                    <a:bodyPr/>
                    <a:lstStyle/>
                    <a:p>
                      <a:pPr algn="ctr"/>
                      <a:r>
                        <a:rPr lang="en-IN" sz="1600" b="1" dirty="0"/>
                        <a:t>Recommended Action</a:t>
                      </a:r>
                    </a:p>
                  </a:txBody>
                  <a:tcPr anchor="ctr"/>
                </a:tc>
                <a:extLst>
                  <a:ext uri="{0D108BD9-81ED-4DB2-BD59-A6C34878D82A}">
                    <a16:rowId xmlns:a16="http://schemas.microsoft.com/office/drawing/2014/main" val="234986580"/>
                  </a:ext>
                </a:extLst>
              </a:tr>
              <a:tr h="1138713">
                <a:tc>
                  <a:txBody>
                    <a:bodyPr/>
                    <a:lstStyle/>
                    <a:p>
                      <a:pPr algn="ctr"/>
                      <a:r>
                        <a:rPr lang="en-IN" sz="1400" b="1" dirty="0">
                          <a:latin typeface="Arial" panose="020B0604020202020204" pitchFamily="34" charset="0"/>
                          <a:cs typeface="Arial" panose="020B0604020202020204" pitchFamily="34" charset="0"/>
                        </a:rPr>
                        <a:t>Poor fuel efficiency</a:t>
                      </a:r>
                      <a:endParaRPr lang="en-IN" sz="1400" dirty="0">
                        <a:latin typeface="Arial" panose="020B0604020202020204" pitchFamily="34" charset="0"/>
                        <a:cs typeface="Arial" panose="020B0604020202020204" pitchFamily="34" charset="0"/>
                      </a:endParaRPr>
                    </a:p>
                  </a:txBody>
                  <a:tcPr anchor="ctr"/>
                </a:tc>
                <a:tc>
                  <a:txBody>
                    <a:bodyPr/>
                    <a:lstStyle/>
                    <a:p>
                      <a:pPr algn="ctr"/>
                      <a:r>
                        <a:rPr lang="en-IN" sz="1400" dirty="0">
                          <a:latin typeface="Arial" panose="020B0604020202020204" pitchFamily="34" charset="0"/>
                          <a:cs typeface="Arial" panose="020B0604020202020204" pitchFamily="34" charset="0"/>
                        </a:rPr>
                        <a:t>Increased operational cost</a:t>
                      </a:r>
                    </a:p>
                  </a:txBody>
                  <a:tcPr anchor="ctr"/>
                </a:tc>
                <a:tc>
                  <a:txBody>
                    <a:bodyPr/>
                    <a:lstStyle/>
                    <a:p>
                      <a:pPr algn="ctr"/>
                      <a:r>
                        <a:rPr lang="en-IN" sz="1400" dirty="0">
                          <a:latin typeface="Arial" panose="020B0604020202020204" pitchFamily="34" charset="0"/>
                          <a:cs typeface="Arial" panose="020B0604020202020204" pitchFamily="34" charset="0"/>
                        </a:rPr>
                        <a:t>8</a:t>
                      </a:r>
                    </a:p>
                  </a:txBody>
                  <a:tcPr anchor="ctr"/>
                </a:tc>
                <a:tc>
                  <a:txBody>
                    <a:bodyPr/>
                    <a:lstStyle/>
                    <a:p>
                      <a:pPr algn="ctr"/>
                      <a:r>
                        <a:rPr lang="en-IN" sz="1400" dirty="0">
                          <a:latin typeface="Arial" panose="020B0604020202020204" pitchFamily="34" charset="0"/>
                          <a:cs typeface="Arial" panose="020B0604020202020204" pitchFamily="34" charset="0"/>
                        </a:rPr>
                        <a:t>6</a:t>
                      </a:r>
                    </a:p>
                  </a:txBody>
                  <a:tcPr anchor="ctr"/>
                </a:tc>
                <a:tc>
                  <a:txBody>
                    <a:bodyPr/>
                    <a:lstStyle/>
                    <a:p>
                      <a:pPr algn="ctr"/>
                      <a:r>
                        <a:rPr lang="en-IN" sz="1400" dirty="0">
                          <a:latin typeface="Arial" panose="020B0604020202020204" pitchFamily="34" charset="0"/>
                          <a:cs typeface="Arial" panose="020B0604020202020204" pitchFamily="34" charset="0"/>
                        </a:rPr>
                        <a:t>4</a:t>
                      </a:r>
                    </a:p>
                  </a:txBody>
                  <a:tcPr anchor="ctr"/>
                </a:tc>
                <a:tc>
                  <a:txBody>
                    <a:bodyPr/>
                    <a:lstStyle/>
                    <a:p>
                      <a:pPr algn="ctr"/>
                      <a:r>
                        <a:rPr lang="en-IN" sz="1400" dirty="0">
                          <a:latin typeface="Arial" panose="020B0604020202020204" pitchFamily="34" charset="0"/>
                          <a:cs typeface="Arial" panose="020B0604020202020204" pitchFamily="34" charset="0"/>
                        </a:rPr>
                        <a:t>192</a:t>
                      </a:r>
                    </a:p>
                  </a:txBody>
                  <a:tcPr anchor="ctr"/>
                </a:tc>
                <a:tc>
                  <a:txBody>
                    <a:bodyPr/>
                    <a:lstStyle/>
                    <a:p>
                      <a:pPr algn="ctr"/>
                      <a:r>
                        <a:rPr lang="en-IN" sz="1400" dirty="0">
                          <a:latin typeface="Arial" panose="020B0604020202020204" pitchFamily="34" charset="0"/>
                          <a:cs typeface="Arial" panose="020B0604020202020204" pitchFamily="34" charset="0"/>
                        </a:rPr>
                        <a:t>Optimize engine power, monitor fuel usage via IoT</a:t>
                      </a:r>
                    </a:p>
                  </a:txBody>
                  <a:tcPr anchor="ctr"/>
                </a:tc>
                <a:extLst>
                  <a:ext uri="{0D108BD9-81ED-4DB2-BD59-A6C34878D82A}">
                    <a16:rowId xmlns:a16="http://schemas.microsoft.com/office/drawing/2014/main" val="3070772487"/>
                  </a:ext>
                </a:extLst>
              </a:tr>
              <a:tr h="780569">
                <a:tc>
                  <a:txBody>
                    <a:bodyPr/>
                    <a:lstStyle/>
                    <a:p>
                      <a:pPr algn="ctr" fontAlgn="ctr"/>
                      <a:r>
                        <a:rPr lang="en-IN" sz="1400" b="1" i="0" u="none" strike="noStrike" dirty="0">
                          <a:solidFill>
                            <a:srgbClr val="000000"/>
                          </a:solidFill>
                          <a:effectLst/>
                          <a:latin typeface="Arial" panose="020B0604020202020204" pitchFamily="34" charset="0"/>
                          <a:cs typeface="Arial" panose="020B0604020202020204" pitchFamily="34" charset="0"/>
                        </a:rPr>
                        <a:t>Route inefficiency</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Delays, increased fuel use</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7</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5</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6</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210</a:t>
                      </a:r>
                    </a:p>
                  </a:txBody>
                  <a:tcPr marL="7620" marR="7620" marT="7620" marB="0" anchor="ctr"/>
                </a:tc>
                <a:tc>
                  <a:txBody>
                    <a:bodyPr/>
                    <a:lstStyle/>
                    <a:p>
                      <a:pPr algn="ctr" fontAlgn="ctr"/>
                      <a:r>
                        <a:rPr lang="en-IN" sz="1400" b="0" i="0" u="none" strike="noStrike" dirty="0">
                          <a:solidFill>
                            <a:srgbClr val="000000"/>
                          </a:solidFill>
                          <a:effectLst/>
                          <a:latin typeface="Arial" panose="020B0604020202020204" pitchFamily="34" charset="0"/>
                          <a:cs typeface="Arial" panose="020B0604020202020204" pitchFamily="34" charset="0"/>
                        </a:rPr>
                        <a:t>Implement AI-based route optimization</a:t>
                      </a:r>
                    </a:p>
                  </a:txBody>
                  <a:tcPr marL="7620" marR="7620" marT="7620" marB="0" anchor="ctr"/>
                </a:tc>
                <a:extLst>
                  <a:ext uri="{0D108BD9-81ED-4DB2-BD59-A6C34878D82A}">
                    <a16:rowId xmlns:a16="http://schemas.microsoft.com/office/drawing/2014/main" val="127284856"/>
                  </a:ext>
                </a:extLst>
              </a:tr>
              <a:tr h="523440">
                <a:tc>
                  <a:txBody>
                    <a:bodyPr/>
                    <a:lstStyle/>
                    <a:p>
                      <a:pPr algn="ctr" fontAlgn="ctr"/>
                      <a:r>
                        <a:rPr lang="en-IN" sz="1400" b="1" i="0" u="none" strike="noStrike" dirty="0">
                          <a:solidFill>
                            <a:srgbClr val="000000"/>
                          </a:solidFill>
                          <a:effectLst/>
                          <a:latin typeface="Arial" panose="020B0604020202020204" pitchFamily="34" charset="0"/>
                          <a:cs typeface="Arial" panose="020B0604020202020204" pitchFamily="34" charset="0"/>
                        </a:rPr>
                        <a:t>Incorrect cargo loading</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Structural damage, instability</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9</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3</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5</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135</a:t>
                      </a:r>
                    </a:p>
                  </a:txBody>
                  <a:tcPr marL="7620" marR="7620" marT="7620" marB="0" anchor="ctr"/>
                </a:tc>
                <a:tc>
                  <a:txBody>
                    <a:bodyPr/>
                    <a:lstStyle/>
                    <a:p>
                      <a:pPr algn="ctr" fontAlgn="ctr"/>
                      <a:r>
                        <a:rPr lang="en-IN" sz="1400" b="0" i="0" u="none" strike="noStrike" dirty="0">
                          <a:solidFill>
                            <a:srgbClr val="000000"/>
                          </a:solidFill>
                          <a:effectLst/>
                          <a:latin typeface="Arial" panose="020B0604020202020204" pitchFamily="34" charset="0"/>
                          <a:cs typeface="Arial" panose="020B0604020202020204" pitchFamily="34" charset="0"/>
                        </a:rPr>
                        <a:t>Enforce weight distribution checks</a:t>
                      </a:r>
                    </a:p>
                  </a:txBody>
                  <a:tcPr marL="7620" marR="7620" marT="7620" marB="0" anchor="ctr"/>
                </a:tc>
                <a:extLst>
                  <a:ext uri="{0D108BD9-81ED-4DB2-BD59-A6C34878D82A}">
                    <a16:rowId xmlns:a16="http://schemas.microsoft.com/office/drawing/2014/main" val="3724597528"/>
                  </a:ext>
                </a:extLst>
              </a:tr>
              <a:tr h="780569">
                <a:tc>
                  <a:txBody>
                    <a:bodyPr/>
                    <a:lstStyle/>
                    <a:p>
                      <a:pPr algn="ctr" fontAlgn="ctr"/>
                      <a:r>
                        <a:rPr lang="en-IN" sz="1400" b="1" i="0" u="none" strike="noStrike">
                          <a:solidFill>
                            <a:srgbClr val="000000"/>
                          </a:solidFill>
                          <a:effectLst/>
                          <a:latin typeface="Arial" panose="020B0604020202020204" pitchFamily="34" charset="0"/>
                          <a:cs typeface="Arial" panose="020B0604020202020204" pitchFamily="34" charset="0"/>
                        </a:rPr>
                        <a:t>Inaccurate weather data</a:t>
                      </a:r>
                    </a:p>
                  </a:txBody>
                  <a:tcPr marL="7620" marR="7620" marT="7620" marB="0" anchor="ct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Unplanned route changes, safety risk</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9</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4</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5</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180</a:t>
                      </a:r>
                    </a:p>
                  </a:txBody>
                  <a:tcPr marL="7620" marR="7620" marT="7620" marB="0" anchor="ctr"/>
                </a:tc>
                <a:tc>
                  <a:txBody>
                    <a:bodyPr/>
                    <a:lstStyle/>
                    <a:p>
                      <a:pPr algn="ctr" fontAlgn="ctr"/>
                      <a:r>
                        <a:rPr lang="en-US" sz="1400" b="0" i="0" u="none" strike="noStrike">
                          <a:solidFill>
                            <a:srgbClr val="000000"/>
                          </a:solidFill>
                          <a:effectLst/>
                          <a:latin typeface="Arial" panose="020B0604020202020204" pitchFamily="34" charset="0"/>
                          <a:cs typeface="Arial" panose="020B0604020202020204" pitchFamily="34" charset="0"/>
                        </a:rPr>
                        <a:t>Integrate real-time satellite weather data</a:t>
                      </a:r>
                    </a:p>
                  </a:txBody>
                  <a:tcPr marL="7620" marR="7620" marT="7620" marB="0" anchor="ctr"/>
                </a:tc>
                <a:extLst>
                  <a:ext uri="{0D108BD9-81ED-4DB2-BD59-A6C34878D82A}">
                    <a16:rowId xmlns:a16="http://schemas.microsoft.com/office/drawing/2014/main" val="836964660"/>
                  </a:ext>
                </a:extLst>
              </a:tr>
              <a:tr h="1037698">
                <a:tc>
                  <a:txBody>
                    <a:bodyPr/>
                    <a:lstStyle/>
                    <a:p>
                      <a:pPr algn="ctr" fontAlgn="ctr"/>
                      <a:r>
                        <a:rPr lang="en-IN" sz="1400" b="1" i="0" u="none" strike="noStrike">
                          <a:solidFill>
                            <a:srgbClr val="000000"/>
                          </a:solidFill>
                          <a:effectLst/>
                          <a:latin typeface="Arial" panose="020B0604020202020204" pitchFamily="34" charset="0"/>
                          <a:cs typeface="Arial" panose="020B0604020202020204" pitchFamily="34" charset="0"/>
                        </a:rPr>
                        <a:t>Unplanned maintenance</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Ship downtime, delays</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7</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5</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6</a:t>
                      </a:r>
                    </a:p>
                  </a:txBody>
                  <a:tcPr marL="7620" marR="7620" marT="7620" marB="0" anchor="ctr"/>
                </a:tc>
                <a:tc>
                  <a:txBody>
                    <a:bodyPr/>
                    <a:lstStyle/>
                    <a:p>
                      <a:pPr algn="ctr" fontAlgn="ctr"/>
                      <a:r>
                        <a:rPr lang="en-IN" sz="1400" b="0" i="0" u="none" strike="noStrike">
                          <a:solidFill>
                            <a:srgbClr val="000000"/>
                          </a:solidFill>
                          <a:effectLst/>
                          <a:latin typeface="Arial" panose="020B0604020202020204" pitchFamily="34" charset="0"/>
                          <a:cs typeface="Arial" panose="020B0604020202020204" pitchFamily="34" charset="0"/>
                        </a:rPr>
                        <a:t>210</a:t>
                      </a:r>
                    </a:p>
                  </a:txBody>
                  <a:tcPr marL="7620" marR="7620" marT="7620" marB="0" anchor="ctr"/>
                </a:tc>
                <a:tc>
                  <a:txBody>
                    <a:bodyPr/>
                    <a:lstStyle/>
                    <a:p>
                      <a:pPr algn="ctr" fontAlgn="ctr"/>
                      <a:r>
                        <a:rPr lang="en-IN" sz="1400" b="0" i="0" u="none" strike="noStrike" dirty="0">
                          <a:solidFill>
                            <a:srgbClr val="000000"/>
                          </a:solidFill>
                          <a:effectLst/>
                          <a:latin typeface="Arial" panose="020B0604020202020204" pitchFamily="34" charset="0"/>
                          <a:cs typeface="Arial" panose="020B0604020202020204" pitchFamily="34" charset="0"/>
                        </a:rPr>
                        <a:t>Implement predictive maintenance analytics</a:t>
                      </a:r>
                    </a:p>
                  </a:txBody>
                  <a:tcPr marL="7620" marR="7620" marT="7620" marB="0" anchor="ctr"/>
                </a:tc>
                <a:extLst>
                  <a:ext uri="{0D108BD9-81ED-4DB2-BD59-A6C34878D82A}">
                    <a16:rowId xmlns:a16="http://schemas.microsoft.com/office/drawing/2014/main" val="2322465670"/>
                  </a:ext>
                </a:extLst>
              </a:tr>
            </a:tbl>
          </a:graphicData>
        </a:graphic>
      </p:graphicFrame>
      <p:sp>
        <p:nvSpPr>
          <p:cNvPr id="5" name="TextBox 4">
            <a:extLst>
              <a:ext uri="{FF2B5EF4-FFF2-40B4-BE49-F238E27FC236}">
                <a16:creationId xmlns:a16="http://schemas.microsoft.com/office/drawing/2014/main" id="{8D02C926-8DE1-0035-F530-F26FACF27684}"/>
              </a:ext>
            </a:extLst>
          </p:cNvPr>
          <p:cNvSpPr txBox="1"/>
          <p:nvPr/>
        </p:nvSpPr>
        <p:spPr>
          <a:xfrm>
            <a:off x="500743" y="6138290"/>
            <a:ext cx="11190513" cy="646331"/>
          </a:xfrm>
          <a:prstGeom prst="rect">
            <a:avLst/>
          </a:prstGeom>
          <a:noFill/>
        </p:spPr>
        <p:txBody>
          <a:bodyPr wrap="square" rtlCol="0">
            <a:spAutoFit/>
          </a:bodyPr>
          <a:lstStyle/>
          <a:p>
            <a:r>
              <a:rPr lang="en-US" b="1" dirty="0"/>
              <a:t>Conclusion:</a:t>
            </a:r>
            <a:r>
              <a:rPr lang="en-US" dirty="0"/>
              <a:t> Focus on </a:t>
            </a:r>
            <a:r>
              <a:rPr lang="en-US" b="1" dirty="0"/>
              <a:t>high RPN risks</a:t>
            </a:r>
            <a:r>
              <a:rPr lang="en-US" dirty="0"/>
              <a:t> (Route Inefficiency and Unplanned Maintenance) to improve ship performance.</a:t>
            </a:r>
            <a:endParaRPr lang="en-IN" dirty="0"/>
          </a:p>
        </p:txBody>
      </p:sp>
    </p:spTree>
    <p:extLst>
      <p:ext uri="{BB962C8B-B14F-4D97-AF65-F5344CB8AC3E}">
        <p14:creationId xmlns:p14="http://schemas.microsoft.com/office/powerpoint/2010/main" val="3173736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Yellow paper folded as graph">
            <a:extLst>
              <a:ext uri="{FF2B5EF4-FFF2-40B4-BE49-F238E27FC236}">
                <a16:creationId xmlns:a16="http://schemas.microsoft.com/office/drawing/2014/main" id="{855C8127-A9A7-F1F4-3ACD-A72684FB00A4}"/>
              </a:ext>
            </a:extLst>
          </p:cNvPr>
          <p:cNvPicPr>
            <a:picLocks noChangeAspect="1"/>
          </p:cNvPicPr>
          <p:nvPr/>
        </p:nvPicPr>
        <p:blipFill>
          <a:blip r:embed="rId2"/>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71180-1618-0410-04BF-F63439E92516}"/>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Improve Phase</a:t>
            </a:r>
          </a:p>
        </p:txBody>
      </p:sp>
    </p:spTree>
    <p:extLst>
      <p:ext uri="{BB962C8B-B14F-4D97-AF65-F5344CB8AC3E}">
        <p14:creationId xmlns:p14="http://schemas.microsoft.com/office/powerpoint/2010/main" val="324726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7EDC3-B995-A01F-30F8-6CD9BF81B7C6}"/>
              </a:ext>
            </a:extLst>
          </p:cNvPr>
          <p:cNvSpPr>
            <a:spLocks noGrp="1"/>
          </p:cNvSpPr>
          <p:nvPr>
            <p:ph type="title"/>
          </p:nvPr>
        </p:nvSpPr>
        <p:spPr>
          <a:xfrm>
            <a:off x="838200" y="365125"/>
            <a:ext cx="10515600" cy="1325563"/>
          </a:xfrm>
        </p:spPr>
        <p:txBody>
          <a:bodyPr>
            <a:normAutofit/>
          </a:bodyPr>
          <a:lstStyle/>
          <a:p>
            <a:r>
              <a:rPr lang="en-US" sz="4200">
                <a:latin typeface="Aptos Black" panose="020F0502020204030204" pitchFamily="34" charset="0"/>
              </a:rPr>
              <a:t>Brainstorming Solutions - Key Focus Areas</a:t>
            </a:r>
            <a:endParaRPr lang="en-IN" sz="4200">
              <a:latin typeface="Aptos Black" panose="020F0502020204030204"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D608F5-FCE5-4A4D-B4AF-F279F54455DB}"/>
              </a:ext>
            </a:extLst>
          </p:cNvPr>
          <p:cNvSpPr>
            <a:spLocks noGrp="1"/>
          </p:cNvSpPr>
          <p:nvPr>
            <p:ph idx="1"/>
          </p:nvPr>
        </p:nvSpPr>
        <p:spPr>
          <a:xfrm>
            <a:off x="838200" y="1929384"/>
            <a:ext cx="10515600" cy="4251960"/>
          </a:xfrm>
        </p:spPr>
        <p:txBody>
          <a:bodyPr>
            <a:normAutofit/>
          </a:bodyPr>
          <a:lstStyle/>
          <a:p>
            <a:pPr marL="0" indent="0">
              <a:buNone/>
            </a:pPr>
            <a:r>
              <a:rPr lang="en-US" sz="1500">
                <a:latin typeface="Arial" panose="020B0604020202020204" pitchFamily="34" charset="0"/>
                <a:cs typeface="Arial" panose="020B0604020202020204" pitchFamily="34" charset="0"/>
              </a:rPr>
              <a:t>1. Training &amp; Workforce Optimization</a:t>
            </a:r>
          </a:p>
          <a:p>
            <a:pPr marL="0" indent="0">
              <a:buNone/>
            </a:pPr>
            <a:r>
              <a:rPr lang="en-US" sz="1500">
                <a:latin typeface="Arial" panose="020B0604020202020204" pitchFamily="34" charset="0"/>
                <a:cs typeface="Arial" panose="020B0604020202020204" pitchFamily="34" charset="0"/>
              </a:rPr>
              <a:t>   - Skill enhancement programs for crew members</a:t>
            </a:r>
          </a:p>
          <a:p>
            <a:pPr marL="0" indent="0">
              <a:buNone/>
            </a:pPr>
            <a:r>
              <a:rPr lang="en-US" sz="1500">
                <a:latin typeface="Arial" panose="020B0604020202020204" pitchFamily="34" charset="0"/>
                <a:cs typeface="Arial" panose="020B0604020202020204" pitchFamily="34" charset="0"/>
              </a:rPr>
              <a:t>   - Shift and workload balancing to minimize downtime</a:t>
            </a:r>
          </a:p>
          <a:p>
            <a:pPr marL="0" indent="0">
              <a:buNone/>
            </a:pPr>
            <a:r>
              <a:rPr lang="en-US" sz="1500">
                <a:latin typeface="Arial" panose="020B0604020202020204" pitchFamily="34" charset="0"/>
                <a:cs typeface="Arial" panose="020B0604020202020204" pitchFamily="34" charset="0"/>
              </a:rPr>
              <a:t>2. Predictive Maintenance &amp; Automation</a:t>
            </a:r>
          </a:p>
          <a:p>
            <a:pPr marL="0" indent="0">
              <a:buNone/>
            </a:pPr>
            <a:r>
              <a:rPr lang="en-US" sz="1500">
                <a:latin typeface="Arial" panose="020B0604020202020204" pitchFamily="34" charset="0"/>
                <a:cs typeface="Arial" panose="020B0604020202020204" pitchFamily="34" charset="0"/>
              </a:rPr>
              <a:t>   - Implementing AI-driven predictive maintenance</a:t>
            </a:r>
          </a:p>
          <a:p>
            <a:pPr marL="0" indent="0">
              <a:buNone/>
            </a:pPr>
            <a:r>
              <a:rPr lang="en-US" sz="1500">
                <a:latin typeface="Arial" panose="020B0604020202020204" pitchFamily="34" charset="0"/>
                <a:cs typeface="Arial" panose="020B0604020202020204" pitchFamily="34" charset="0"/>
              </a:rPr>
              <a:t>   - Automating monitoring systems for early anomaly detection</a:t>
            </a:r>
          </a:p>
          <a:p>
            <a:pPr marL="0" indent="0">
              <a:buNone/>
            </a:pPr>
            <a:r>
              <a:rPr lang="en-US" sz="1500">
                <a:latin typeface="Arial" panose="020B0604020202020204" pitchFamily="34" charset="0"/>
                <a:cs typeface="Arial" panose="020B0604020202020204" pitchFamily="34" charset="0"/>
              </a:rPr>
              <a:t>3. Route &amp; Scheduling Optimization</a:t>
            </a:r>
          </a:p>
          <a:p>
            <a:pPr marL="0" indent="0">
              <a:buNone/>
            </a:pPr>
            <a:r>
              <a:rPr lang="en-US" sz="1500">
                <a:latin typeface="Arial" panose="020B0604020202020204" pitchFamily="34" charset="0"/>
                <a:cs typeface="Arial" panose="020B0604020202020204" pitchFamily="34" charset="0"/>
              </a:rPr>
              <a:t>   - Using machine learning models for real-time route adjustments</a:t>
            </a:r>
          </a:p>
          <a:p>
            <a:pPr marL="0" indent="0">
              <a:buNone/>
            </a:pPr>
            <a:r>
              <a:rPr lang="en-US" sz="1500">
                <a:latin typeface="Arial" panose="020B0604020202020204" pitchFamily="34" charset="0"/>
                <a:cs typeface="Arial" panose="020B0604020202020204" pitchFamily="34" charset="0"/>
              </a:rPr>
              <a:t>   - Data-driven scheduling strategies for reducing inefficiencies</a:t>
            </a:r>
          </a:p>
          <a:p>
            <a:pPr marL="0" indent="0">
              <a:buNone/>
            </a:pPr>
            <a:r>
              <a:rPr lang="en-US" sz="1500">
                <a:latin typeface="Arial" panose="020B0604020202020204" pitchFamily="34" charset="0"/>
                <a:cs typeface="Arial" panose="020B0604020202020204" pitchFamily="34" charset="0"/>
              </a:rPr>
              <a:t>4. Process &amp; Waste Reduction</a:t>
            </a:r>
          </a:p>
          <a:p>
            <a:pPr marL="0" indent="0">
              <a:buNone/>
            </a:pPr>
            <a:r>
              <a:rPr lang="en-US" sz="1500">
                <a:latin typeface="Arial" panose="020B0604020202020204" pitchFamily="34" charset="0"/>
                <a:cs typeface="Arial" panose="020B0604020202020204" pitchFamily="34" charset="0"/>
              </a:rPr>
              <a:t>   - Identifying bottlenecks in ship performance metrics</a:t>
            </a:r>
          </a:p>
          <a:p>
            <a:pPr marL="0" indent="0">
              <a:buNone/>
            </a:pPr>
            <a:r>
              <a:rPr lang="en-US" sz="1500">
                <a:latin typeface="Arial" panose="020B0604020202020204" pitchFamily="34" charset="0"/>
                <a:cs typeface="Arial" panose="020B0604020202020204" pitchFamily="34" charset="0"/>
              </a:rPr>
              <a:t>   - Lean Six Sigma approaches to reduce fuel and maintenance costs</a:t>
            </a:r>
          </a:p>
          <a:p>
            <a:pPr marL="0" indent="0">
              <a:buNone/>
            </a:pPr>
            <a:endParaRPr lang="en-IN" sz="1500"/>
          </a:p>
        </p:txBody>
      </p:sp>
    </p:spTree>
    <p:extLst>
      <p:ext uri="{BB962C8B-B14F-4D97-AF65-F5344CB8AC3E}">
        <p14:creationId xmlns:p14="http://schemas.microsoft.com/office/powerpoint/2010/main" val="3304369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C6C8F-27E1-3E76-4A48-CACEC35D361A}"/>
              </a:ext>
            </a:extLst>
          </p:cNvPr>
          <p:cNvSpPr>
            <a:spLocks noGrp="1"/>
          </p:cNvSpPr>
          <p:nvPr>
            <p:ph type="title"/>
          </p:nvPr>
        </p:nvSpPr>
        <p:spPr>
          <a:xfrm>
            <a:off x="761800" y="762001"/>
            <a:ext cx="5334197" cy="541505"/>
          </a:xfrm>
        </p:spPr>
        <p:txBody>
          <a:bodyPr anchor="ctr">
            <a:normAutofit fontScale="90000"/>
          </a:bodyPr>
          <a:lstStyle/>
          <a:p>
            <a:br>
              <a:rPr lang="en-IN" sz="3100" b="1" dirty="0"/>
            </a:br>
            <a:r>
              <a:rPr lang="en-IN" sz="3100" b="1" dirty="0"/>
              <a:t>Key Improvement Strategies</a:t>
            </a:r>
            <a:br>
              <a:rPr lang="en-IN" sz="3100" b="1" dirty="0"/>
            </a:br>
            <a:endParaRPr lang="en-IN" sz="3100" dirty="0"/>
          </a:p>
        </p:txBody>
      </p:sp>
      <p:sp>
        <p:nvSpPr>
          <p:cNvPr id="3" name="Content Placeholder 2">
            <a:extLst>
              <a:ext uri="{FF2B5EF4-FFF2-40B4-BE49-F238E27FC236}">
                <a16:creationId xmlns:a16="http://schemas.microsoft.com/office/drawing/2014/main" id="{ABACC2E5-6780-9FF1-8374-DCB67E43722D}"/>
              </a:ext>
            </a:extLst>
          </p:cNvPr>
          <p:cNvSpPr>
            <a:spLocks noGrp="1"/>
          </p:cNvSpPr>
          <p:nvPr>
            <p:ph idx="1"/>
          </p:nvPr>
        </p:nvSpPr>
        <p:spPr>
          <a:xfrm>
            <a:off x="761800" y="1468878"/>
            <a:ext cx="5334197" cy="4771202"/>
          </a:xfrm>
        </p:spPr>
        <p:txBody>
          <a:bodyPr anchor="ctr">
            <a:normAutofit lnSpcReduction="10000"/>
          </a:bodyPr>
          <a:lstStyle/>
          <a:p>
            <a:pPr marL="0" indent="0">
              <a:buNone/>
            </a:pPr>
            <a:r>
              <a:rPr lang="en-US" sz="1400" b="1" dirty="0">
                <a:latin typeface="Arial" panose="020B0604020202020204" pitchFamily="34" charset="0"/>
                <a:cs typeface="Arial" panose="020B0604020202020204" pitchFamily="34" charset="0"/>
              </a:rPr>
              <a:t>1. Lean Techniques</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Standardized training programs</a:t>
            </a:r>
            <a:r>
              <a:rPr lang="en-US" sz="1400" dirty="0">
                <a:latin typeface="Arial" panose="020B0604020202020204" pitchFamily="34" charset="0"/>
                <a:cs typeface="Arial" panose="020B0604020202020204" pitchFamily="34" charset="0"/>
              </a:rPr>
              <a:t> to address skill gaps.</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Workforce optimization through better shift planning</a:t>
            </a:r>
            <a:r>
              <a:rPr lang="en-US" sz="1400" dirty="0">
                <a:latin typeface="Arial" panose="020B0604020202020204" pitchFamily="34" charset="0"/>
                <a:cs typeface="Arial" panose="020B0604020202020204" pitchFamily="34" charset="0"/>
              </a:rPr>
              <a:t>.</a:t>
            </a:r>
          </a:p>
          <a:p>
            <a:pPr>
              <a:buFont typeface="Arial" panose="020B0604020202020204" pitchFamily="34" charset="0"/>
              <a:buChar char="•"/>
            </a:pPr>
            <a:r>
              <a:rPr lang="en-US" sz="1400" b="1" dirty="0">
                <a:latin typeface="Arial" panose="020B0604020202020204" pitchFamily="34" charset="0"/>
                <a:cs typeface="Arial" panose="020B0604020202020204" pitchFamily="34" charset="0"/>
              </a:rPr>
              <a:t>Improved maintenance planning</a:t>
            </a:r>
            <a:r>
              <a:rPr lang="en-US" sz="1400" dirty="0">
                <a:latin typeface="Arial" panose="020B0604020202020204" pitchFamily="34" charset="0"/>
                <a:cs typeface="Arial" panose="020B0604020202020204" pitchFamily="34" charset="0"/>
              </a:rPr>
              <a:t> to prevent unplanned breakdowns.</a:t>
            </a:r>
          </a:p>
          <a:p>
            <a:pPr marL="0" indent="0">
              <a:buNone/>
            </a:pPr>
            <a:r>
              <a:rPr lang="en-US" sz="1400" b="1" dirty="0">
                <a:latin typeface="Arial" panose="020B0604020202020204" pitchFamily="34" charset="0"/>
                <a:cs typeface="Arial" panose="020B0604020202020204" pitchFamily="34" charset="0"/>
              </a:rPr>
              <a:t>2. Scheduling Optimization</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Implement </a:t>
            </a:r>
            <a:r>
              <a:rPr lang="en-US" sz="1400" b="1" dirty="0">
                <a:latin typeface="Arial" panose="020B0604020202020204" pitchFamily="34" charset="0"/>
                <a:cs typeface="Arial" panose="020B0604020202020204" pitchFamily="34" charset="0"/>
              </a:rPr>
              <a:t>data-driven scheduling</a:t>
            </a:r>
            <a:r>
              <a:rPr lang="en-US" sz="1400" dirty="0">
                <a:latin typeface="Arial" panose="020B0604020202020204" pitchFamily="34" charset="0"/>
                <a:cs typeface="Arial" panose="020B0604020202020204" pitchFamily="34" charset="0"/>
              </a:rPr>
              <a:t> to align workload and minimize delays.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Use </a:t>
            </a:r>
            <a:r>
              <a:rPr lang="en-US" sz="1400" b="1" dirty="0">
                <a:latin typeface="Arial" panose="020B0604020202020204" pitchFamily="34" charset="0"/>
                <a:cs typeface="Arial" panose="020B0604020202020204" pitchFamily="34" charset="0"/>
              </a:rPr>
              <a:t>AI-based predictive scheduling</a:t>
            </a:r>
            <a:r>
              <a:rPr lang="en-US" sz="1400" dirty="0">
                <a:latin typeface="Arial" panose="020B0604020202020204" pitchFamily="34" charset="0"/>
                <a:cs typeface="Arial" panose="020B0604020202020204" pitchFamily="34" charset="0"/>
              </a:rPr>
              <a:t> for voyage planning.</a:t>
            </a:r>
          </a:p>
          <a:p>
            <a:pPr marL="0" indent="0">
              <a:buNone/>
            </a:pPr>
            <a:r>
              <a:rPr lang="en-US" sz="1400" b="1" dirty="0">
                <a:latin typeface="Arial" panose="020B0604020202020204" pitchFamily="34" charset="0"/>
                <a:cs typeface="Arial" panose="020B0604020202020204" pitchFamily="34" charset="0"/>
              </a:rPr>
              <a:t>3. Route Optimization</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Develop a </a:t>
            </a:r>
            <a:r>
              <a:rPr lang="en-US" sz="1400" b="1" dirty="0">
                <a:latin typeface="Arial" panose="020B0604020202020204" pitchFamily="34" charset="0"/>
                <a:cs typeface="Arial" panose="020B0604020202020204" pitchFamily="34" charset="0"/>
              </a:rPr>
              <a:t>route optimization model</a:t>
            </a:r>
            <a:r>
              <a:rPr lang="en-US" sz="1400" dirty="0">
                <a:latin typeface="Arial" panose="020B0604020202020204" pitchFamily="34" charset="0"/>
                <a:cs typeface="Arial" panose="020B0604020202020204" pitchFamily="34" charset="0"/>
              </a:rPr>
              <a:t> using </a:t>
            </a:r>
            <a:r>
              <a:rPr lang="en-US" sz="1400" b="1" dirty="0">
                <a:latin typeface="Arial" panose="020B0604020202020204" pitchFamily="34" charset="0"/>
                <a:cs typeface="Arial" panose="020B0604020202020204" pitchFamily="34" charset="0"/>
              </a:rPr>
              <a:t>historical performance data</a:t>
            </a:r>
            <a:r>
              <a:rPr lang="en-US" sz="1400" dirty="0">
                <a:latin typeface="Arial" panose="020B0604020202020204" pitchFamily="34" charset="0"/>
                <a:cs typeface="Arial" panose="020B0604020202020204" pitchFamily="34" charset="0"/>
              </a:rPr>
              <a:t>.</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Optimize </a:t>
            </a:r>
            <a:r>
              <a:rPr lang="en-US" sz="1400" b="1" dirty="0">
                <a:latin typeface="Arial" panose="020B0604020202020204" pitchFamily="34" charset="0"/>
                <a:cs typeface="Arial" panose="020B0604020202020204" pitchFamily="34" charset="0"/>
              </a:rPr>
              <a:t>fuel efficiency</a:t>
            </a:r>
            <a:r>
              <a:rPr lang="en-US" sz="1400" dirty="0">
                <a:latin typeface="Arial" panose="020B0604020202020204" pitchFamily="34" charset="0"/>
                <a:cs typeface="Arial" panose="020B0604020202020204" pitchFamily="34" charset="0"/>
              </a:rPr>
              <a:t> by selecting cost-effective routes.</a:t>
            </a:r>
          </a:p>
          <a:p>
            <a:pPr marL="0" indent="0">
              <a:buNone/>
            </a:pPr>
            <a:r>
              <a:rPr lang="en-US" sz="1400" b="1" dirty="0">
                <a:latin typeface="Arial" panose="020B0604020202020204" pitchFamily="34" charset="0"/>
                <a:cs typeface="Arial" panose="020B0604020202020204" pitchFamily="34" charset="0"/>
              </a:rPr>
              <a:t>4. Predictive Maintenance Implementation</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Leverage </a:t>
            </a:r>
            <a:r>
              <a:rPr lang="en-US" sz="1400" b="1" dirty="0">
                <a:latin typeface="Arial" panose="020B0604020202020204" pitchFamily="34" charset="0"/>
                <a:cs typeface="Arial" panose="020B0604020202020204" pitchFamily="34" charset="0"/>
              </a:rPr>
              <a:t>machine learning models</a:t>
            </a:r>
            <a:r>
              <a:rPr lang="en-US" sz="1400" dirty="0">
                <a:latin typeface="Arial" panose="020B0604020202020204" pitchFamily="34" charset="0"/>
                <a:cs typeface="Arial" panose="020B0604020202020204" pitchFamily="34" charset="0"/>
              </a:rPr>
              <a:t> to predict </a:t>
            </a:r>
            <a:r>
              <a:rPr lang="en-US" sz="1400" b="1" dirty="0">
                <a:latin typeface="Arial" panose="020B0604020202020204" pitchFamily="34" charset="0"/>
                <a:cs typeface="Arial" panose="020B0604020202020204" pitchFamily="34" charset="0"/>
              </a:rPr>
              <a:t>engine failures</a:t>
            </a:r>
            <a:r>
              <a:rPr lang="en-US" sz="1400" dirty="0">
                <a:latin typeface="Arial" panose="020B0604020202020204" pitchFamily="34" charset="0"/>
                <a:cs typeface="Arial" panose="020B0604020202020204" pitchFamily="34" charset="0"/>
              </a:rPr>
              <a:t>.</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Implement </a:t>
            </a:r>
            <a:r>
              <a:rPr lang="en-US" sz="1400" b="1" dirty="0">
                <a:latin typeface="Arial" panose="020B0604020202020204" pitchFamily="34" charset="0"/>
                <a:cs typeface="Arial" panose="020B0604020202020204" pitchFamily="34" charset="0"/>
              </a:rPr>
              <a:t>condition-based maintenance strategies</a:t>
            </a:r>
            <a:r>
              <a:rPr lang="en-US" sz="1400" dirty="0">
                <a:latin typeface="Arial" panose="020B0604020202020204" pitchFamily="34" charset="0"/>
                <a:cs typeface="Arial" panose="020B0604020202020204" pitchFamily="34" charset="0"/>
              </a:rPr>
              <a:t>.</a:t>
            </a:r>
          </a:p>
          <a:p>
            <a:pPr marL="0" indent="0">
              <a:buNone/>
            </a:pPr>
            <a:endParaRPr lang="en-US" sz="1100" dirty="0">
              <a:latin typeface="Arial" panose="020B0604020202020204" pitchFamily="34" charset="0"/>
              <a:cs typeface="Arial" panose="020B0604020202020204" pitchFamily="34" charset="0"/>
            </a:endParaRPr>
          </a:p>
          <a:p>
            <a:pPr marL="0" indent="0">
              <a:buNone/>
            </a:pPr>
            <a:endParaRPr lang="en-IN" sz="1100" dirty="0"/>
          </a:p>
        </p:txBody>
      </p:sp>
      <p:pic>
        <p:nvPicPr>
          <p:cNvPr id="14" name="Picture 13" descr="Paper planes formed a triangle with one yellow paper plane on top">
            <a:extLst>
              <a:ext uri="{FF2B5EF4-FFF2-40B4-BE49-F238E27FC236}">
                <a16:creationId xmlns:a16="http://schemas.microsoft.com/office/drawing/2014/main" id="{94B304CE-4EA1-1B0B-F5AB-B19C9E42CF55}"/>
              </a:ext>
            </a:extLst>
          </p:cNvPr>
          <p:cNvPicPr>
            <a:picLocks noChangeAspect="1"/>
          </p:cNvPicPr>
          <p:nvPr/>
        </p:nvPicPr>
        <p:blipFill>
          <a:blip r:embed="rId2"/>
          <a:srcRect l="26045" r="2736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0381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B36E943-4EE9-D387-CC1C-4691288381E9}"/>
              </a:ext>
            </a:extLst>
          </p:cNvPr>
          <p:cNvSpPr>
            <a:spLocks noGrp="1"/>
          </p:cNvSpPr>
          <p:nvPr>
            <p:ph type="title"/>
          </p:nvPr>
        </p:nvSpPr>
        <p:spPr>
          <a:xfrm>
            <a:off x="838200" y="401221"/>
            <a:ext cx="10515600" cy="1348065"/>
          </a:xfrm>
        </p:spPr>
        <p:txBody>
          <a:bodyPr>
            <a:normAutofit/>
          </a:bodyPr>
          <a:lstStyle/>
          <a:p>
            <a:r>
              <a:rPr lang="en-IN" sz="5400">
                <a:solidFill>
                  <a:srgbClr val="FFFFFF"/>
                </a:solidFill>
              </a:rPr>
              <a:t>Cont….</a:t>
            </a:r>
          </a:p>
        </p:txBody>
      </p:sp>
      <p:sp>
        <p:nvSpPr>
          <p:cNvPr id="3" name="Content Placeholder 2">
            <a:extLst>
              <a:ext uri="{FF2B5EF4-FFF2-40B4-BE49-F238E27FC236}">
                <a16:creationId xmlns:a16="http://schemas.microsoft.com/office/drawing/2014/main" id="{13E8A6FB-2CB4-8450-0DA3-5FB4CACD9755}"/>
              </a:ext>
            </a:extLst>
          </p:cNvPr>
          <p:cNvSpPr>
            <a:spLocks noGrp="1"/>
          </p:cNvSpPr>
          <p:nvPr>
            <p:ph idx="1"/>
          </p:nvPr>
        </p:nvSpPr>
        <p:spPr>
          <a:xfrm>
            <a:off x="838200" y="2586789"/>
            <a:ext cx="10515600" cy="3590174"/>
          </a:xfrm>
        </p:spPr>
        <p:txBody>
          <a:bodyPr>
            <a:normAutofit/>
          </a:bodyPr>
          <a:lstStyle/>
          <a:p>
            <a:pPr marL="0" indent="0">
              <a:buNone/>
            </a:pPr>
            <a:r>
              <a:rPr lang="en-US" sz="2200" b="1">
                <a:latin typeface="Arial" panose="020B0604020202020204" pitchFamily="34" charset="0"/>
                <a:cs typeface="Arial" panose="020B0604020202020204" pitchFamily="34" charset="0"/>
              </a:rPr>
              <a:t>5. Automation in Performance Monitoring</a:t>
            </a:r>
          </a:p>
          <a:p>
            <a:pPr>
              <a:buFont typeface="Arial" panose="020B0604020202020204" pitchFamily="34" charset="0"/>
              <a:buChar char="•"/>
            </a:pPr>
            <a:r>
              <a:rPr lang="en-US" sz="2200">
                <a:latin typeface="Arial" panose="020B0604020202020204" pitchFamily="34" charset="0"/>
                <a:cs typeface="Arial" panose="020B0604020202020204" pitchFamily="34" charset="0"/>
              </a:rPr>
              <a:t>Use </a:t>
            </a:r>
            <a:r>
              <a:rPr lang="en-US" sz="2200" b="1">
                <a:latin typeface="Arial" panose="020B0604020202020204" pitchFamily="34" charset="0"/>
                <a:cs typeface="Arial" panose="020B0604020202020204" pitchFamily="34" charset="0"/>
              </a:rPr>
              <a:t>real-time ship tracking and analytics</a:t>
            </a:r>
            <a:r>
              <a:rPr lang="en-US" sz="2200">
                <a:latin typeface="Arial" panose="020B0604020202020204" pitchFamily="34" charset="0"/>
                <a:cs typeface="Arial" panose="020B0604020202020204" pitchFamily="34" charset="0"/>
              </a:rPr>
              <a:t>.</a:t>
            </a:r>
          </a:p>
          <a:p>
            <a:pPr>
              <a:buFont typeface="Arial" panose="020B0604020202020204" pitchFamily="34" charset="0"/>
              <a:buChar char="•"/>
            </a:pPr>
            <a:r>
              <a:rPr lang="en-US" sz="2200">
                <a:latin typeface="Arial" panose="020B0604020202020204" pitchFamily="34" charset="0"/>
                <a:cs typeface="Arial" panose="020B0604020202020204" pitchFamily="34" charset="0"/>
              </a:rPr>
              <a:t>Implement </a:t>
            </a:r>
            <a:r>
              <a:rPr lang="en-US" sz="2200" b="1">
                <a:latin typeface="Arial" panose="020B0604020202020204" pitchFamily="34" charset="0"/>
                <a:cs typeface="Arial" panose="020B0604020202020204" pitchFamily="34" charset="0"/>
              </a:rPr>
              <a:t>automated alerts for maintenance scheduling</a:t>
            </a:r>
            <a:r>
              <a:rPr lang="en-US" sz="2200">
                <a:latin typeface="Arial" panose="020B0604020202020204" pitchFamily="34" charset="0"/>
                <a:cs typeface="Arial" panose="020B0604020202020204" pitchFamily="34" charset="0"/>
              </a:rPr>
              <a:t>.</a:t>
            </a:r>
          </a:p>
          <a:p>
            <a:pPr marL="0" indent="0">
              <a:buNone/>
            </a:pPr>
            <a:r>
              <a:rPr lang="en-US" sz="2200" b="1">
                <a:latin typeface="Arial" panose="020B0604020202020204" pitchFamily="34" charset="0"/>
                <a:cs typeface="Arial" panose="020B0604020202020204" pitchFamily="34" charset="0"/>
              </a:rPr>
              <a:t>6. Reducing Waste (DOWNTIME Approach)</a:t>
            </a:r>
          </a:p>
          <a:p>
            <a:pPr>
              <a:buFont typeface="Arial" panose="020B0604020202020204" pitchFamily="34" charset="0"/>
              <a:buChar char="•"/>
            </a:pPr>
            <a:r>
              <a:rPr lang="en-US" sz="2200" b="1">
                <a:latin typeface="Arial" panose="020B0604020202020204" pitchFamily="34" charset="0"/>
                <a:cs typeface="Arial" panose="020B0604020202020204" pitchFamily="34" charset="0"/>
              </a:rPr>
              <a:t>Defects:</a:t>
            </a:r>
            <a:r>
              <a:rPr lang="en-US" sz="2200">
                <a:latin typeface="Arial" panose="020B0604020202020204" pitchFamily="34" charset="0"/>
                <a:cs typeface="Arial" panose="020B0604020202020204" pitchFamily="34" charset="0"/>
              </a:rPr>
              <a:t> Improve </a:t>
            </a:r>
            <a:r>
              <a:rPr lang="en-US" sz="2200" b="1">
                <a:latin typeface="Arial" panose="020B0604020202020204" pitchFamily="34" charset="0"/>
                <a:cs typeface="Arial" panose="020B0604020202020204" pitchFamily="34" charset="0"/>
              </a:rPr>
              <a:t>data accuracy</a:t>
            </a:r>
            <a:r>
              <a:rPr lang="en-US" sz="2200">
                <a:latin typeface="Arial" panose="020B0604020202020204" pitchFamily="34" charset="0"/>
                <a:cs typeface="Arial" panose="020B0604020202020204" pitchFamily="34" charset="0"/>
              </a:rPr>
              <a:t> through automation.</a:t>
            </a:r>
          </a:p>
          <a:p>
            <a:pPr>
              <a:buFont typeface="Arial" panose="020B0604020202020204" pitchFamily="34" charset="0"/>
              <a:buChar char="•"/>
            </a:pPr>
            <a:r>
              <a:rPr lang="en-US" sz="2200" b="1">
                <a:latin typeface="Arial" panose="020B0604020202020204" pitchFamily="34" charset="0"/>
                <a:cs typeface="Arial" panose="020B0604020202020204" pitchFamily="34" charset="0"/>
              </a:rPr>
              <a:t>Waiting:</a:t>
            </a:r>
            <a:r>
              <a:rPr lang="en-US" sz="2200">
                <a:latin typeface="Arial" panose="020B0604020202020204" pitchFamily="34" charset="0"/>
                <a:cs typeface="Arial" panose="020B0604020202020204" pitchFamily="34" charset="0"/>
              </a:rPr>
              <a:t> Reduce </a:t>
            </a:r>
            <a:r>
              <a:rPr lang="en-US" sz="2200" b="1">
                <a:latin typeface="Arial" panose="020B0604020202020204" pitchFamily="34" charset="0"/>
                <a:cs typeface="Arial" panose="020B0604020202020204" pitchFamily="34" charset="0"/>
              </a:rPr>
              <a:t>ship loading/unloading delays</a:t>
            </a:r>
            <a:r>
              <a:rPr lang="en-US" sz="2200">
                <a:latin typeface="Arial" panose="020B0604020202020204" pitchFamily="34" charset="0"/>
                <a:cs typeface="Arial" panose="020B0604020202020204" pitchFamily="34" charset="0"/>
              </a:rPr>
              <a:t> with automated scheduling.</a:t>
            </a:r>
          </a:p>
          <a:p>
            <a:pPr>
              <a:buFont typeface="Arial" panose="020B0604020202020204" pitchFamily="34" charset="0"/>
              <a:buChar char="•"/>
            </a:pPr>
            <a:r>
              <a:rPr lang="en-US" sz="2200" b="1">
                <a:latin typeface="Arial" panose="020B0604020202020204" pitchFamily="34" charset="0"/>
                <a:cs typeface="Arial" panose="020B0604020202020204" pitchFamily="34" charset="0"/>
              </a:rPr>
              <a:t>Excess Processing:</a:t>
            </a:r>
            <a:r>
              <a:rPr lang="en-US" sz="2200">
                <a:latin typeface="Arial" panose="020B0604020202020204" pitchFamily="34" charset="0"/>
                <a:cs typeface="Arial" panose="020B0604020202020204" pitchFamily="34" charset="0"/>
              </a:rPr>
              <a:t> Reduce </a:t>
            </a:r>
            <a:r>
              <a:rPr lang="en-US" sz="2200" b="1">
                <a:latin typeface="Arial" panose="020B0604020202020204" pitchFamily="34" charset="0"/>
                <a:cs typeface="Arial" panose="020B0604020202020204" pitchFamily="34" charset="0"/>
              </a:rPr>
              <a:t>reporting redundancies</a:t>
            </a:r>
            <a:r>
              <a:rPr lang="en-US" sz="2200">
                <a:latin typeface="Arial" panose="020B0604020202020204" pitchFamily="34" charset="0"/>
                <a:cs typeface="Arial" panose="020B0604020202020204" pitchFamily="34" charset="0"/>
              </a:rPr>
              <a:t>.</a:t>
            </a:r>
          </a:p>
          <a:p>
            <a:pPr marL="0" indent="0">
              <a:buNone/>
            </a:pPr>
            <a:endParaRPr lang="en-IN" sz="2200"/>
          </a:p>
        </p:txBody>
      </p:sp>
    </p:spTree>
    <p:extLst>
      <p:ext uri="{BB962C8B-B14F-4D97-AF65-F5344CB8AC3E}">
        <p14:creationId xmlns:p14="http://schemas.microsoft.com/office/powerpoint/2010/main" val="2753229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203200" dist="88900" dir="5460000" sx="95000" sy="95000" algn="t" rotWithShape="0">
              <a:srgbClr val="000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CADF4C-09EC-AD1D-832B-C6F51DA4910A}"/>
              </a:ext>
            </a:extLst>
          </p:cNvPr>
          <p:cNvSpPr>
            <a:spLocks noGrp="1"/>
          </p:cNvSpPr>
          <p:nvPr>
            <p:ph type="title"/>
          </p:nvPr>
        </p:nvSpPr>
        <p:spPr>
          <a:xfrm>
            <a:off x="761999" y="463941"/>
            <a:ext cx="9963509" cy="1616529"/>
          </a:xfrm>
        </p:spPr>
        <p:txBody>
          <a:bodyPr>
            <a:normAutofit/>
          </a:bodyPr>
          <a:lstStyle/>
          <a:p>
            <a:br>
              <a:rPr lang="en-US" altLang="en-US" sz="3400" b="1" dirty="0">
                <a:latin typeface="+mn-lt"/>
              </a:rPr>
            </a:br>
            <a:r>
              <a:rPr lang="en-US" altLang="en-US" sz="3400" b="1" dirty="0">
                <a:latin typeface="+mn-lt"/>
              </a:rPr>
              <a:t>Describe Solution(s) Selected</a:t>
            </a:r>
            <a:br>
              <a:rPr lang="en-US" altLang="en-US" sz="3400" b="1" dirty="0">
                <a:latin typeface="+mn-lt"/>
              </a:rPr>
            </a:br>
            <a:endParaRPr lang="en-IN" sz="3400" dirty="0"/>
          </a:p>
        </p:txBody>
      </p:sp>
      <p:graphicFrame>
        <p:nvGraphicFramePr>
          <p:cNvPr id="6" name="Content Placeholder 5">
            <a:extLst>
              <a:ext uri="{FF2B5EF4-FFF2-40B4-BE49-F238E27FC236}">
                <a16:creationId xmlns:a16="http://schemas.microsoft.com/office/drawing/2014/main" id="{67D0D0B8-2973-680B-716C-72594756C8E7}"/>
              </a:ext>
            </a:extLst>
          </p:cNvPr>
          <p:cNvGraphicFramePr>
            <a:graphicFrameLocks noGrp="1"/>
          </p:cNvGraphicFramePr>
          <p:nvPr>
            <p:ph idx="1"/>
            <p:extLst>
              <p:ext uri="{D42A27DB-BD31-4B8C-83A1-F6EECF244321}">
                <p14:modId xmlns:p14="http://schemas.microsoft.com/office/powerpoint/2010/main" val="3106100015"/>
              </p:ext>
            </p:extLst>
          </p:nvPr>
        </p:nvGraphicFramePr>
        <p:xfrm>
          <a:off x="1089088" y="3008354"/>
          <a:ext cx="10016595" cy="3147288"/>
        </p:xfrm>
        <a:graphic>
          <a:graphicData uri="http://schemas.openxmlformats.org/drawingml/2006/table">
            <a:tbl>
              <a:tblPr firstRow="1" bandRow="1">
                <a:tableStyleId>{5C22544A-7EE6-4342-B048-85BDC9FD1C3A}</a:tableStyleId>
              </a:tblPr>
              <a:tblGrid>
                <a:gridCol w="498969">
                  <a:extLst>
                    <a:ext uri="{9D8B030D-6E8A-4147-A177-3AD203B41FA5}">
                      <a16:colId xmlns:a16="http://schemas.microsoft.com/office/drawing/2014/main" val="2891280078"/>
                    </a:ext>
                  </a:extLst>
                </a:gridCol>
                <a:gridCol w="1366609">
                  <a:extLst>
                    <a:ext uri="{9D8B030D-6E8A-4147-A177-3AD203B41FA5}">
                      <a16:colId xmlns:a16="http://schemas.microsoft.com/office/drawing/2014/main" val="3686324438"/>
                    </a:ext>
                  </a:extLst>
                </a:gridCol>
                <a:gridCol w="3004317">
                  <a:extLst>
                    <a:ext uri="{9D8B030D-6E8A-4147-A177-3AD203B41FA5}">
                      <a16:colId xmlns:a16="http://schemas.microsoft.com/office/drawing/2014/main" val="3069191425"/>
                    </a:ext>
                  </a:extLst>
                </a:gridCol>
                <a:gridCol w="1533232">
                  <a:extLst>
                    <a:ext uri="{9D8B030D-6E8A-4147-A177-3AD203B41FA5}">
                      <a16:colId xmlns:a16="http://schemas.microsoft.com/office/drawing/2014/main" val="3255275512"/>
                    </a:ext>
                  </a:extLst>
                </a:gridCol>
                <a:gridCol w="1320074">
                  <a:extLst>
                    <a:ext uri="{9D8B030D-6E8A-4147-A177-3AD203B41FA5}">
                      <a16:colId xmlns:a16="http://schemas.microsoft.com/office/drawing/2014/main" val="361560591"/>
                    </a:ext>
                  </a:extLst>
                </a:gridCol>
                <a:gridCol w="1533232">
                  <a:extLst>
                    <a:ext uri="{9D8B030D-6E8A-4147-A177-3AD203B41FA5}">
                      <a16:colId xmlns:a16="http://schemas.microsoft.com/office/drawing/2014/main" val="1701781766"/>
                    </a:ext>
                  </a:extLst>
                </a:gridCol>
                <a:gridCol w="760162">
                  <a:extLst>
                    <a:ext uri="{9D8B030D-6E8A-4147-A177-3AD203B41FA5}">
                      <a16:colId xmlns:a16="http://schemas.microsoft.com/office/drawing/2014/main" val="773345726"/>
                    </a:ext>
                  </a:extLst>
                </a:gridCol>
              </a:tblGrid>
              <a:tr h="524548">
                <a:tc>
                  <a:txBody>
                    <a:bodyPr/>
                    <a:lstStyle/>
                    <a:p>
                      <a:pPr algn="ctr"/>
                      <a:r>
                        <a:rPr lang="en-IN" sz="1300">
                          <a:latin typeface="Arial" panose="020B0604020202020204" pitchFamily="34" charset="0"/>
                          <a:cs typeface="Arial" panose="020B0604020202020204" pitchFamily="34" charset="0"/>
                        </a:rPr>
                        <a:t>No</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Root Cause(s)</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Actions Planned</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Planned Completion Date</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Responsibility</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Actual Completion Date</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Status</a:t>
                      </a:r>
                    </a:p>
                  </a:txBody>
                  <a:tcPr marL="86464" marR="86464" marT="43232" marB="43232" anchor="ctr"/>
                </a:tc>
                <a:extLst>
                  <a:ext uri="{0D108BD9-81ED-4DB2-BD59-A6C34878D82A}">
                    <a16:rowId xmlns:a16="http://schemas.microsoft.com/office/drawing/2014/main" val="2293765263"/>
                  </a:ext>
                </a:extLst>
              </a:tr>
              <a:tr h="524548">
                <a:tc>
                  <a:txBody>
                    <a:bodyPr/>
                    <a:lstStyle/>
                    <a:p>
                      <a:pPr algn="ctr"/>
                      <a:r>
                        <a:rPr lang="en-IN" sz="1300">
                          <a:latin typeface="Arial" panose="020B0604020202020204" pitchFamily="34" charset="0"/>
                          <a:cs typeface="Arial" panose="020B0604020202020204" pitchFamily="34" charset="0"/>
                        </a:rPr>
                        <a:t>1</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Lack of Skilled Labor</a:t>
                      </a:r>
                    </a:p>
                  </a:txBody>
                  <a:tcPr marL="86464" marR="86464" marT="43232" marB="43232" anchor="ctr"/>
                </a:tc>
                <a:tc>
                  <a:txBody>
                    <a:bodyPr/>
                    <a:lstStyle/>
                    <a:p>
                      <a:pPr algn="ctr"/>
                      <a:r>
                        <a:rPr lang="en-US" sz="1300">
                          <a:latin typeface="Arial" panose="020B0604020202020204" pitchFamily="34" charset="0"/>
                          <a:cs typeface="Arial" panose="020B0604020202020204" pitchFamily="34" charset="0"/>
                        </a:rPr>
                        <a:t>Implement workforce training &amp; certification programs</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1-Mar-24</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HR &amp; Training</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1-Apr-24</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Open</a:t>
                      </a:r>
                    </a:p>
                  </a:txBody>
                  <a:tcPr marL="86464" marR="86464" marT="43232" marB="43232" anchor="ctr"/>
                </a:tc>
                <a:extLst>
                  <a:ext uri="{0D108BD9-81ED-4DB2-BD59-A6C34878D82A}">
                    <a16:rowId xmlns:a16="http://schemas.microsoft.com/office/drawing/2014/main" val="156354505"/>
                  </a:ext>
                </a:extLst>
              </a:tr>
              <a:tr h="524548">
                <a:tc>
                  <a:txBody>
                    <a:bodyPr/>
                    <a:lstStyle/>
                    <a:p>
                      <a:pPr algn="ctr"/>
                      <a:r>
                        <a:rPr lang="en-IN" sz="1300">
                          <a:latin typeface="Arial" panose="020B0604020202020204" pitchFamily="34" charset="0"/>
                          <a:cs typeface="Arial" panose="020B0604020202020204" pitchFamily="34" charset="0"/>
                        </a:rPr>
                        <a:t>2</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Inefficient Scheduling</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Deploy AI-based predictive scheduling</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15-Mar-24</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Operations</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20-Mar-24</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Open</a:t>
                      </a:r>
                    </a:p>
                  </a:txBody>
                  <a:tcPr marL="86464" marR="86464" marT="43232" marB="43232" anchor="ctr"/>
                </a:tc>
                <a:extLst>
                  <a:ext uri="{0D108BD9-81ED-4DB2-BD59-A6C34878D82A}">
                    <a16:rowId xmlns:a16="http://schemas.microsoft.com/office/drawing/2014/main" val="2664335414"/>
                  </a:ext>
                </a:extLst>
              </a:tr>
              <a:tr h="524548">
                <a:tc>
                  <a:txBody>
                    <a:bodyPr/>
                    <a:lstStyle/>
                    <a:p>
                      <a:pPr algn="ctr"/>
                      <a:r>
                        <a:rPr lang="en-IN" sz="1300">
                          <a:latin typeface="Arial" panose="020B0604020202020204" pitchFamily="34" charset="0"/>
                          <a:cs typeface="Arial" panose="020B0604020202020204" pitchFamily="34" charset="0"/>
                        </a:rPr>
                        <a:t>3</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Route Inefficiencies</a:t>
                      </a:r>
                    </a:p>
                  </a:txBody>
                  <a:tcPr marL="86464" marR="86464" marT="43232" marB="43232" anchor="ctr"/>
                </a:tc>
                <a:tc>
                  <a:txBody>
                    <a:bodyPr/>
                    <a:lstStyle/>
                    <a:p>
                      <a:pPr algn="ctr"/>
                      <a:r>
                        <a:rPr lang="en-US" sz="1300">
                          <a:latin typeface="Arial" panose="020B0604020202020204" pitchFamily="34" charset="0"/>
                          <a:cs typeface="Arial" panose="020B0604020202020204" pitchFamily="34" charset="0"/>
                        </a:rPr>
                        <a:t>Develop &amp; implement real-time route optimization model</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10-Apr-24</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Logistics &amp; IT</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15-Apr-24</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Open</a:t>
                      </a:r>
                    </a:p>
                  </a:txBody>
                  <a:tcPr marL="86464" marR="86464" marT="43232" marB="43232" anchor="ctr"/>
                </a:tc>
                <a:extLst>
                  <a:ext uri="{0D108BD9-81ED-4DB2-BD59-A6C34878D82A}">
                    <a16:rowId xmlns:a16="http://schemas.microsoft.com/office/drawing/2014/main" val="839775365"/>
                  </a:ext>
                </a:extLst>
              </a:tr>
              <a:tr h="524548">
                <a:tc>
                  <a:txBody>
                    <a:bodyPr/>
                    <a:lstStyle/>
                    <a:p>
                      <a:pPr algn="ctr"/>
                      <a:r>
                        <a:rPr lang="en-IN" sz="1300">
                          <a:latin typeface="Arial" panose="020B0604020202020204" pitchFamily="34" charset="0"/>
                          <a:cs typeface="Arial" panose="020B0604020202020204" pitchFamily="34" charset="0"/>
                        </a:rPr>
                        <a:t>4</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Unplanned Maintenance</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Integrate predictive maintenance strategies</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5-Apr-24</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Engineering</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10-Apr-24</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Open</a:t>
                      </a:r>
                    </a:p>
                  </a:txBody>
                  <a:tcPr marL="86464" marR="86464" marT="43232" marB="43232" anchor="ctr"/>
                </a:tc>
                <a:extLst>
                  <a:ext uri="{0D108BD9-81ED-4DB2-BD59-A6C34878D82A}">
                    <a16:rowId xmlns:a16="http://schemas.microsoft.com/office/drawing/2014/main" val="102633336"/>
                  </a:ext>
                </a:extLst>
              </a:tr>
              <a:tr h="524548">
                <a:tc>
                  <a:txBody>
                    <a:bodyPr/>
                    <a:lstStyle/>
                    <a:p>
                      <a:pPr algn="ctr"/>
                      <a:r>
                        <a:rPr lang="en-IN" sz="1300">
                          <a:latin typeface="Arial" panose="020B0604020202020204" pitchFamily="34" charset="0"/>
                          <a:cs typeface="Arial" panose="020B0604020202020204" pitchFamily="34" charset="0"/>
                        </a:rPr>
                        <a:t>5</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Lack of Real-Time Tracking</a:t>
                      </a:r>
                    </a:p>
                  </a:txBody>
                  <a:tcPr marL="86464" marR="86464" marT="43232" marB="43232" anchor="ctr"/>
                </a:tc>
                <a:tc>
                  <a:txBody>
                    <a:bodyPr/>
                    <a:lstStyle/>
                    <a:p>
                      <a:pPr algn="ctr"/>
                      <a:r>
                        <a:rPr lang="en-US" sz="1300">
                          <a:latin typeface="Arial" panose="020B0604020202020204" pitchFamily="34" charset="0"/>
                          <a:cs typeface="Arial" panose="020B0604020202020204" pitchFamily="34" charset="0"/>
                        </a:rPr>
                        <a:t>Implement ship tracking &amp; automated alerts</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20-Apr-24</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IT &amp; Operations</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25-Apr-24</a:t>
                      </a:r>
                    </a:p>
                  </a:txBody>
                  <a:tcPr marL="86464" marR="86464" marT="43232" marB="43232" anchor="ctr"/>
                </a:tc>
                <a:tc>
                  <a:txBody>
                    <a:bodyPr/>
                    <a:lstStyle/>
                    <a:p>
                      <a:pPr algn="ctr"/>
                      <a:r>
                        <a:rPr lang="en-IN" sz="1300">
                          <a:latin typeface="Arial" panose="020B0604020202020204" pitchFamily="34" charset="0"/>
                          <a:cs typeface="Arial" panose="020B0604020202020204" pitchFamily="34" charset="0"/>
                        </a:rPr>
                        <a:t>Open</a:t>
                      </a:r>
                    </a:p>
                  </a:txBody>
                  <a:tcPr marL="86464" marR="86464" marT="43232" marB="43232" anchor="ctr"/>
                </a:tc>
                <a:extLst>
                  <a:ext uri="{0D108BD9-81ED-4DB2-BD59-A6C34878D82A}">
                    <a16:rowId xmlns:a16="http://schemas.microsoft.com/office/drawing/2014/main" val="794355143"/>
                  </a:ext>
                </a:extLst>
              </a:tr>
            </a:tbl>
          </a:graphicData>
        </a:graphic>
      </p:graphicFrame>
    </p:spTree>
    <p:extLst>
      <p:ext uri="{BB962C8B-B14F-4D97-AF65-F5344CB8AC3E}">
        <p14:creationId xmlns:p14="http://schemas.microsoft.com/office/powerpoint/2010/main" val="2382675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E81D1-3C09-2EA5-EB4E-CCE796862C1B}"/>
              </a:ext>
            </a:extLst>
          </p:cNvPr>
          <p:cNvSpPr>
            <a:spLocks noGrp="1"/>
          </p:cNvSpPr>
          <p:nvPr>
            <p:ph type="title"/>
          </p:nvPr>
        </p:nvSpPr>
        <p:spPr>
          <a:xfrm>
            <a:off x="838200" y="365125"/>
            <a:ext cx="10515600" cy="1325563"/>
          </a:xfrm>
        </p:spPr>
        <p:txBody>
          <a:bodyPr>
            <a:normAutofit/>
          </a:bodyPr>
          <a:lstStyle/>
          <a:p>
            <a:br>
              <a:rPr lang="en-US" sz="2200" b="1"/>
            </a:br>
            <a:br>
              <a:rPr lang="en-US" sz="2200" b="1"/>
            </a:br>
            <a:r>
              <a:rPr lang="en-US" sz="2200" b="1"/>
              <a:t>Pilot Study for Improvement Implementation</a:t>
            </a:r>
            <a:br>
              <a:rPr lang="en-US" sz="2200" b="1"/>
            </a:br>
            <a:endParaRPr lang="en-IN" sz="220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95C138-0033-3824-8C53-6F821862995C}"/>
              </a:ext>
            </a:extLst>
          </p:cNvPr>
          <p:cNvSpPr>
            <a:spLocks noGrp="1"/>
          </p:cNvSpPr>
          <p:nvPr>
            <p:ph idx="1"/>
          </p:nvPr>
        </p:nvSpPr>
        <p:spPr>
          <a:xfrm>
            <a:off x="838200" y="1929384"/>
            <a:ext cx="10515600" cy="4251960"/>
          </a:xfrm>
        </p:spPr>
        <p:txBody>
          <a:bodyPr>
            <a:normAutofit/>
          </a:bodyPr>
          <a:lstStyle/>
          <a:p>
            <a:r>
              <a:rPr lang="en-IN" sz="1500" b="1"/>
              <a:t>Duration: </a:t>
            </a:r>
            <a:r>
              <a:rPr lang="en-IN" sz="1500"/>
              <a:t>3 months</a:t>
            </a:r>
          </a:p>
          <a:p>
            <a:r>
              <a:rPr lang="en-IN" sz="1500"/>
              <a:t> </a:t>
            </a:r>
            <a:r>
              <a:rPr lang="en-IN" sz="1500" b="1"/>
              <a:t>Key Metrics to Track</a:t>
            </a:r>
            <a:r>
              <a:rPr lang="en-IN" sz="1500"/>
              <a:t>:</a:t>
            </a:r>
          </a:p>
          <a:p>
            <a:pPr>
              <a:buFont typeface="Arial" panose="020B0604020202020204" pitchFamily="34" charset="0"/>
              <a:buChar char="•"/>
            </a:pPr>
            <a:r>
              <a:rPr lang="en-US" sz="1500" b="1"/>
              <a:t>Reduction in turnaround time (target &lt; 60 hours).</a:t>
            </a:r>
            <a:endParaRPr lang="en-US" sz="1500"/>
          </a:p>
          <a:p>
            <a:pPr>
              <a:buFont typeface="Arial" panose="020B0604020202020204" pitchFamily="34" charset="0"/>
              <a:buChar char="•"/>
            </a:pPr>
            <a:r>
              <a:rPr lang="en-US" sz="1500" b="1"/>
              <a:t>Increase in efficiency (nm/kWh).</a:t>
            </a:r>
            <a:endParaRPr lang="en-US" sz="1500"/>
          </a:p>
          <a:p>
            <a:pPr>
              <a:buFont typeface="Arial" panose="020B0604020202020204" pitchFamily="34" charset="0"/>
              <a:buChar char="•"/>
            </a:pPr>
            <a:r>
              <a:rPr lang="en-US" sz="1500" b="1"/>
              <a:t>Reduction in maintenance downtime.</a:t>
            </a:r>
            <a:endParaRPr lang="en-US" sz="1500"/>
          </a:p>
          <a:p>
            <a:pPr>
              <a:buFont typeface="Arial" panose="020B0604020202020204" pitchFamily="34" charset="0"/>
              <a:buChar char="•"/>
            </a:pPr>
            <a:r>
              <a:rPr lang="en-US" sz="1500" b="1"/>
              <a:t>Cost savings through optimized scheduling.</a:t>
            </a:r>
          </a:p>
          <a:p>
            <a:pPr marL="0" indent="0">
              <a:buNone/>
            </a:pPr>
            <a:endParaRPr lang="en-IN" sz="1500"/>
          </a:p>
          <a:p>
            <a:pPr marL="0" indent="0">
              <a:buNone/>
            </a:pPr>
            <a:r>
              <a:rPr lang="en-IN" sz="1500" b="1"/>
              <a:t>Expected Outcomes</a:t>
            </a:r>
          </a:p>
          <a:p>
            <a:r>
              <a:rPr lang="en-US" sz="1500"/>
              <a:t>20-30% reduction in turnaround time.</a:t>
            </a:r>
          </a:p>
          <a:p>
            <a:r>
              <a:rPr lang="en-US" sz="1500"/>
              <a:t>10-15% reduction in operational costs.</a:t>
            </a:r>
          </a:p>
          <a:p>
            <a:r>
              <a:rPr lang="en-IN" sz="1500"/>
              <a:t>Improved predictive maintenance compliance.</a:t>
            </a:r>
          </a:p>
          <a:p>
            <a:r>
              <a:rPr lang="en-US" sz="1500"/>
              <a:t>Enhanced workforce productivity &amp; reduced scheduling inefficiencies.</a:t>
            </a:r>
          </a:p>
          <a:p>
            <a:endParaRPr lang="en-IN" sz="1500"/>
          </a:p>
        </p:txBody>
      </p:sp>
    </p:spTree>
    <p:extLst>
      <p:ext uri="{BB962C8B-B14F-4D97-AF65-F5344CB8AC3E}">
        <p14:creationId xmlns:p14="http://schemas.microsoft.com/office/powerpoint/2010/main" val="207318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 name="Rectangle 203">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06" name="Picture 205" descr="Audio sound board">
            <a:extLst>
              <a:ext uri="{FF2B5EF4-FFF2-40B4-BE49-F238E27FC236}">
                <a16:creationId xmlns:a16="http://schemas.microsoft.com/office/drawing/2014/main" id="{96FE03C5-9528-D150-CEF2-1992104EAB8C}"/>
              </a:ext>
            </a:extLst>
          </p:cNvPr>
          <p:cNvPicPr>
            <a:picLocks noChangeAspect="1"/>
          </p:cNvPicPr>
          <p:nvPr/>
        </p:nvPicPr>
        <p:blipFill>
          <a:blip r:embed="rId2">
            <a:alphaModFix amt="60000"/>
          </a:blip>
          <a:srcRect t="15730"/>
          <a:stretch/>
        </p:blipFill>
        <p:spPr>
          <a:xfrm>
            <a:off x="-1" y="10"/>
            <a:ext cx="12192001" cy="6857990"/>
          </a:xfrm>
          <a:prstGeom prst="rect">
            <a:avLst/>
          </a:prstGeom>
        </p:spPr>
      </p:pic>
      <p:sp>
        <p:nvSpPr>
          <p:cNvPr id="8" name="Title 7">
            <a:extLst>
              <a:ext uri="{FF2B5EF4-FFF2-40B4-BE49-F238E27FC236}">
                <a16:creationId xmlns:a16="http://schemas.microsoft.com/office/drawing/2014/main" id="{FF812E42-DA30-F1A4-2207-61F3349059B0}"/>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Control Phase </a:t>
            </a:r>
          </a:p>
        </p:txBody>
      </p:sp>
    </p:spTree>
    <p:extLst>
      <p:ext uri="{BB962C8B-B14F-4D97-AF65-F5344CB8AC3E}">
        <p14:creationId xmlns:p14="http://schemas.microsoft.com/office/powerpoint/2010/main" val="40680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18707B7-7FB0-E063-04B3-092FD2F18A29}"/>
              </a:ext>
            </a:extLst>
          </p:cNvPr>
          <p:cNvSpPr>
            <a:spLocks noGrp="1"/>
          </p:cNvSpPr>
          <p:nvPr>
            <p:ph type="title"/>
          </p:nvPr>
        </p:nvSpPr>
        <p:spPr>
          <a:xfrm>
            <a:off x="838199" y="388308"/>
            <a:ext cx="7188989" cy="1021424"/>
          </a:xfrm>
        </p:spPr>
        <p:txBody>
          <a:bodyPr anchor="b">
            <a:normAutofit/>
          </a:bodyPr>
          <a:lstStyle/>
          <a:p>
            <a:br>
              <a:rPr lang="en-US" sz="2200" b="1">
                <a:solidFill>
                  <a:schemeClr val="bg1"/>
                </a:solidFill>
              </a:rPr>
            </a:br>
            <a:r>
              <a:rPr lang="en-US" sz="2200" b="1">
                <a:solidFill>
                  <a:schemeClr val="bg1"/>
                </a:solidFill>
              </a:rPr>
              <a:t>Data Collection Plan for Continuous Monitoring</a:t>
            </a:r>
            <a:br>
              <a:rPr lang="en-US" sz="2200" b="1">
                <a:solidFill>
                  <a:schemeClr val="bg1"/>
                </a:solidFill>
              </a:rPr>
            </a:br>
            <a:endParaRPr lang="en-IN" sz="2200">
              <a:solidFill>
                <a:schemeClr val="bg1"/>
              </a:solidFill>
            </a:endParaRP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8A85E87C-A2BD-52FB-0C89-CD3C2ED1F500}"/>
              </a:ext>
            </a:extLst>
          </p:cNvPr>
          <p:cNvGraphicFramePr>
            <a:graphicFrameLocks noGrp="1"/>
          </p:cNvGraphicFramePr>
          <p:nvPr>
            <p:ph idx="1"/>
            <p:extLst>
              <p:ext uri="{D42A27DB-BD31-4B8C-83A1-F6EECF244321}">
                <p14:modId xmlns:p14="http://schemas.microsoft.com/office/powerpoint/2010/main" val="2011406070"/>
              </p:ext>
            </p:extLst>
          </p:nvPr>
        </p:nvGraphicFramePr>
        <p:xfrm>
          <a:off x="1655574" y="1715407"/>
          <a:ext cx="8880855" cy="4241803"/>
        </p:xfrm>
        <a:graphic>
          <a:graphicData uri="http://schemas.openxmlformats.org/drawingml/2006/table">
            <a:tbl>
              <a:tblPr firstRow="1" bandRow="1">
                <a:tableStyleId>{5C22544A-7EE6-4342-B048-85BDC9FD1C3A}</a:tableStyleId>
              </a:tblPr>
              <a:tblGrid>
                <a:gridCol w="1330113">
                  <a:extLst>
                    <a:ext uri="{9D8B030D-6E8A-4147-A177-3AD203B41FA5}">
                      <a16:colId xmlns:a16="http://schemas.microsoft.com/office/drawing/2014/main" val="2852106411"/>
                    </a:ext>
                  </a:extLst>
                </a:gridCol>
                <a:gridCol w="1321092">
                  <a:extLst>
                    <a:ext uri="{9D8B030D-6E8A-4147-A177-3AD203B41FA5}">
                      <a16:colId xmlns:a16="http://schemas.microsoft.com/office/drawing/2014/main" val="2169501089"/>
                    </a:ext>
                  </a:extLst>
                </a:gridCol>
                <a:gridCol w="2155779">
                  <a:extLst>
                    <a:ext uri="{9D8B030D-6E8A-4147-A177-3AD203B41FA5}">
                      <a16:colId xmlns:a16="http://schemas.microsoft.com/office/drawing/2014/main" val="3601956789"/>
                    </a:ext>
                  </a:extLst>
                </a:gridCol>
                <a:gridCol w="1321092">
                  <a:extLst>
                    <a:ext uri="{9D8B030D-6E8A-4147-A177-3AD203B41FA5}">
                      <a16:colId xmlns:a16="http://schemas.microsoft.com/office/drawing/2014/main" val="2763580423"/>
                    </a:ext>
                  </a:extLst>
                </a:gridCol>
                <a:gridCol w="1402169">
                  <a:extLst>
                    <a:ext uri="{9D8B030D-6E8A-4147-A177-3AD203B41FA5}">
                      <a16:colId xmlns:a16="http://schemas.microsoft.com/office/drawing/2014/main" val="1606379358"/>
                    </a:ext>
                  </a:extLst>
                </a:gridCol>
                <a:gridCol w="1350610">
                  <a:extLst>
                    <a:ext uri="{9D8B030D-6E8A-4147-A177-3AD203B41FA5}">
                      <a16:colId xmlns:a16="http://schemas.microsoft.com/office/drawing/2014/main" val="2764980225"/>
                    </a:ext>
                  </a:extLst>
                </a:gridCol>
              </a:tblGrid>
              <a:tr h="1008997">
                <a:tc>
                  <a:txBody>
                    <a:bodyPr/>
                    <a:lstStyle/>
                    <a:p>
                      <a:r>
                        <a:rPr lang="en-US" sz="1500" b="1"/>
                        <a:t>CTQ (Critical to Quality Factor)</a:t>
                      </a:r>
                      <a:endParaRPr lang="en-US" sz="1500"/>
                    </a:p>
                  </a:txBody>
                  <a:tcPr marL="75298" marR="75298" marT="37649" marB="37649" anchor="ctr"/>
                </a:tc>
                <a:tc>
                  <a:txBody>
                    <a:bodyPr/>
                    <a:lstStyle/>
                    <a:p>
                      <a:r>
                        <a:rPr lang="en-IN" sz="1500" b="1"/>
                        <a:t>Measure Description (Operational Definition)</a:t>
                      </a:r>
                      <a:endParaRPr lang="en-IN" sz="1500"/>
                    </a:p>
                  </a:txBody>
                  <a:tcPr marL="75298" marR="75298" marT="37649" marB="37649" anchor="ctr"/>
                </a:tc>
                <a:tc>
                  <a:txBody>
                    <a:bodyPr/>
                    <a:lstStyle/>
                    <a:p>
                      <a:r>
                        <a:rPr lang="en-IN" sz="1500" b="1"/>
                        <a:t>Data Type (Continuous/Discrete)</a:t>
                      </a:r>
                      <a:endParaRPr lang="en-IN" sz="1500"/>
                    </a:p>
                  </a:txBody>
                  <a:tcPr marL="75298" marR="75298" marT="37649" marB="37649" anchor="ctr"/>
                </a:tc>
                <a:tc>
                  <a:txBody>
                    <a:bodyPr/>
                    <a:lstStyle/>
                    <a:p>
                      <a:r>
                        <a:rPr lang="en-IN" sz="1500" b="1"/>
                        <a:t>Sampling Frequency</a:t>
                      </a:r>
                      <a:endParaRPr lang="en-IN" sz="1500"/>
                    </a:p>
                  </a:txBody>
                  <a:tcPr marL="75298" marR="75298" marT="37649" marB="37649" anchor="ctr"/>
                </a:tc>
                <a:tc>
                  <a:txBody>
                    <a:bodyPr/>
                    <a:lstStyle/>
                    <a:p>
                      <a:r>
                        <a:rPr lang="en-IN" sz="1500" b="1"/>
                        <a:t>How Collected?</a:t>
                      </a:r>
                      <a:endParaRPr lang="en-IN" sz="1500"/>
                    </a:p>
                  </a:txBody>
                  <a:tcPr marL="75298" marR="75298" marT="37649" marB="37649" anchor="ctr"/>
                </a:tc>
                <a:tc>
                  <a:txBody>
                    <a:bodyPr/>
                    <a:lstStyle/>
                    <a:p>
                      <a:r>
                        <a:rPr lang="en-IN" sz="1500" b="1"/>
                        <a:t>By Whom?</a:t>
                      </a:r>
                      <a:endParaRPr lang="en-IN" sz="1500"/>
                    </a:p>
                  </a:txBody>
                  <a:tcPr marL="75298" marR="75298" marT="37649" marB="37649" anchor="ctr"/>
                </a:tc>
                <a:extLst>
                  <a:ext uri="{0D108BD9-81ED-4DB2-BD59-A6C34878D82A}">
                    <a16:rowId xmlns:a16="http://schemas.microsoft.com/office/drawing/2014/main" val="3598301220"/>
                  </a:ext>
                </a:extLst>
              </a:tr>
              <a:tr h="1109394">
                <a:tc>
                  <a:txBody>
                    <a:bodyPr/>
                    <a:lstStyle/>
                    <a:p>
                      <a:r>
                        <a:rPr lang="en-IN" sz="1300"/>
                        <a:t>Turnaround Time (TAT)</a:t>
                      </a:r>
                    </a:p>
                  </a:txBody>
                  <a:tcPr marL="75298" marR="75298" marT="37649" marB="37649" anchor="ctr"/>
                </a:tc>
                <a:tc>
                  <a:txBody>
                    <a:bodyPr/>
                    <a:lstStyle/>
                    <a:p>
                      <a:r>
                        <a:rPr lang="en-US" sz="1300"/>
                        <a:t>Time taken for process completion from start to finish</a:t>
                      </a:r>
                    </a:p>
                  </a:txBody>
                  <a:tcPr marL="75298" marR="75298" marT="37649" marB="37649" anchor="ctr"/>
                </a:tc>
                <a:tc>
                  <a:txBody>
                    <a:bodyPr/>
                    <a:lstStyle/>
                    <a:p>
                      <a:r>
                        <a:rPr lang="en-IN" sz="1300"/>
                        <a:t>Continuous</a:t>
                      </a:r>
                    </a:p>
                  </a:txBody>
                  <a:tcPr marL="75298" marR="75298" marT="37649" marB="37649" anchor="ctr"/>
                </a:tc>
                <a:tc>
                  <a:txBody>
                    <a:bodyPr/>
                    <a:lstStyle/>
                    <a:p>
                      <a:r>
                        <a:rPr lang="en-IN" sz="1300"/>
                        <a:t>Weekly</a:t>
                      </a:r>
                    </a:p>
                  </a:txBody>
                  <a:tcPr marL="75298" marR="75298" marT="37649" marB="37649" anchor="ctr"/>
                </a:tc>
                <a:tc>
                  <a:txBody>
                    <a:bodyPr/>
                    <a:lstStyle/>
                    <a:p>
                      <a:r>
                        <a:rPr lang="en-IN" sz="1300"/>
                        <a:t>System logs &amp; manual tracking</a:t>
                      </a:r>
                    </a:p>
                  </a:txBody>
                  <a:tcPr marL="75298" marR="75298" marT="37649" marB="37649" anchor="ctr"/>
                </a:tc>
                <a:tc>
                  <a:txBody>
                    <a:bodyPr/>
                    <a:lstStyle/>
                    <a:p>
                      <a:r>
                        <a:rPr lang="en-IN" sz="1300"/>
                        <a:t>Operations Team</a:t>
                      </a:r>
                    </a:p>
                  </a:txBody>
                  <a:tcPr marL="75298" marR="75298" marT="37649" marB="37649" anchor="ctr"/>
                </a:tc>
                <a:extLst>
                  <a:ext uri="{0D108BD9-81ED-4DB2-BD59-A6C34878D82A}">
                    <a16:rowId xmlns:a16="http://schemas.microsoft.com/office/drawing/2014/main" val="471198019"/>
                  </a:ext>
                </a:extLst>
              </a:tr>
              <a:tr h="707804">
                <a:tc>
                  <a:txBody>
                    <a:bodyPr/>
                    <a:lstStyle/>
                    <a:p>
                      <a:r>
                        <a:rPr lang="en-IN" sz="1300"/>
                        <a:t>Delay Causes</a:t>
                      </a:r>
                    </a:p>
                  </a:txBody>
                  <a:tcPr marL="75298" marR="75298" marT="37649" marB="37649" anchor="ctr"/>
                </a:tc>
                <a:tc>
                  <a:txBody>
                    <a:bodyPr/>
                    <a:lstStyle/>
                    <a:p>
                      <a:r>
                        <a:rPr lang="en-IN" sz="1300"/>
                        <a:t>Categorization of delay reasons</a:t>
                      </a:r>
                    </a:p>
                  </a:txBody>
                  <a:tcPr marL="75298" marR="75298" marT="37649" marB="37649" anchor="ctr"/>
                </a:tc>
                <a:tc>
                  <a:txBody>
                    <a:bodyPr/>
                    <a:lstStyle/>
                    <a:p>
                      <a:r>
                        <a:rPr lang="en-IN" sz="1300"/>
                        <a:t>Discrete</a:t>
                      </a:r>
                    </a:p>
                  </a:txBody>
                  <a:tcPr marL="75298" marR="75298" marT="37649" marB="37649" anchor="ctr"/>
                </a:tc>
                <a:tc>
                  <a:txBody>
                    <a:bodyPr/>
                    <a:lstStyle/>
                    <a:p>
                      <a:r>
                        <a:rPr lang="en-IN" sz="1300"/>
                        <a:t>Weekly</a:t>
                      </a:r>
                    </a:p>
                  </a:txBody>
                  <a:tcPr marL="75298" marR="75298" marT="37649" marB="37649" anchor="ctr"/>
                </a:tc>
                <a:tc>
                  <a:txBody>
                    <a:bodyPr/>
                    <a:lstStyle/>
                    <a:p>
                      <a:r>
                        <a:rPr lang="en-IN" sz="1300"/>
                        <a:t>Root Cause Analysis</a:t>
                      </a:r>
                    </a:p>
                  </a:txBody>
                  <a:tcPr marL="75298" marR="75298" marT="37649" marB="37649" anchor="ctr"/>
                </a:tc>
                <a:tc>
                  <a:txBody>
                    <a:bodyPr/>
                    <a:lstStyle/>
                    <a:p>
                      <a:r>
                        <a:rPr lang="en-IN" sz="1300"/>
                        <a:t>Process Analysts</a:t>
                      </a:r>
                    </a:p>
                  </a:txBody>
                  <a:tcPr marL="75298" marR="75298" marT="37649" marB="37649" anchor="ctr"/>
                </a:tc>
                <a:extLst>
                  <a:ext uri="{0D108BD9-81ED-4DB2-BD59-A6C34878D82A}">
                    <a16:rowId xmlns:a16="http://schemas.microsoft.com/office/drawing/2014/main" val="2872887449"/>
                  </a:ext>
                </a:extLst>
              </a:tr>
              <a:tr h="707804">
                <a:tc>
                  <a:txBody>
                    <a:bodyPr/>
                    <a:lstStyle/>
                    <a:p>
                      <a:r>
                        <a:rPr lang="en-IN" sz="1300"/>
                        <a:t>Out-of-Control Events</a:t>
                      </a:r>
                    </a:p>
                  </a:txBody>
                  <a:tcPr marL="75298" marR="75298" marT="37649" marB="37649" anchor="ctr"/>
                </a:tc>
                <a:tc>
                  <a:txBody>
                    <a:bodyPr/>
                    <a:lstStyle/>
                    <a:p>
                      <a:r>
                        <a:rPr lang="en-US" sz="1300"/>
                        <a:t>Number of points beyond control limits</a:t>
                      </a:r>
                    </a:p>
                  </a:txBody>
                  <a:tcPr marL="75298" marR="75298" marT="37649" marB="37649" anchor="ctr"/>
                </a:tc>
                <a:tc>
                  <a:txBody>
                    <a:bodyPr/>
                    <a:lstStyle/>
                    <a:p>
                      <a:r>
                        <a:rPr lang="en-IN" sz="1300"/>
                        <a:t>Discrete</a:t>
                      </a:r>
                    </a:p>
                  </a:txBody>
                  <a:tcPr marL="75298" marR="75298" marT="37649" marB="37649" anchor="ctr"/>
                </a:tc>
                <a:tc>
                  <a:txBody>
                    <a:bodyPr/>
                    <a:lstStyle/>
                    <a:p>
                      <a:r>
                        <a:rPr lang="en-IN" sz="1300"/>
                        <a:t>Weekly</a:t>
                      </a:r>
                    </a:p>
                  </a:txBody>
                  <a:tcPr marL="75298" marR="75298" marT="37649" marB="37649" anchor="ctr"/>
                </a:tc>
                <a:tc>
                  <a:txBody>
                    <a:bodyPr/>
                    <a:lstStyle/>
                    <a:p>
                      <a:r>
                        <a:rPr lang="en-IN" sz="1300"/>
                        <a:t>Control Chart Review</a:t>
                      </a:r>
                    </a:p>
                  </a:txBody>
                  <a:tcPr marL="75298" marR="75298" marT="37649" marB="37649" anchor="ctr"/>
                </a:tc>
                <a:tc>
                  <a:txBody>
                    <a:bodyPr/>
                    <a:lstStyle/>
                    <a:p>
                      <a:r>
                        <a:rPr lang="en-IN" sz="1300"/>
                        <a:t>Quality Control Team</a:t>
                      </a:r>
                    </a:p>
                  </a:txBody>
                  <a:tcPr marL="75298" marR="75298" marT="37649" marB="37649" anchor="ctr"/>
                </a:tc>
                <a:extLst>
                  <a:ext uri="{0D108BD9-81ED-4DB2-BD59-A6C34878D82A}">
                    <a16:rowId xmlns:a16="http://schemas.microsoft.com/office/drawing/2014/main" val="1740283081"/>
                  </a:ext>
                </a:extLst>
              </a:tr>
              <a:tr h="707804">
                <a:tc>
                  <a:txBody>
                    <a:bodyPr/>
                    <a:lstStyle/>
                    <a:p>
                      <a:r>
                        <a:rPr lang="en-IN" sz="1300"/>
                        <a:t>Process Stability</a:t>
                      </a:r>
                    </a:p>
                  </a:txBody>
                  <a:tcPr marL="75298" marR="75298" marT="37649" marB="37649" anchor="ctr"/>
                </a:tc>
                <a:tc>
                  <a:txBody>
                    <a:bodyPr/>
                    <a:lstStyle/>
                    <a:p>
                      <a:r>
                        <a:rPr lang="en-IN" sz="1300"/>
                        <a:t>Standard deviation &amp; range analysis</a:t>
                      </a:r>
                    </a:p>
                  </a:txBody>
                  <a:tcPr marL="75298" marR="75298" marT="37649" marB="37649" anchor="ctr"/>
                </a:tc>
                <a:tc>
                  <a:txBody>
                    <a:bodyPr/>
                    <a:lstStyle/>
                    <a:p>
                      <a:r>
                        <a:rPr lang="en-IN" sz="1300"/>
                        <a:t>Continuous</a:t>
                      </a:r>
                    </a:p>
                  </a:txBody>
                  <a:tcPr marL="75298" marR="75298" marT="37649" marB="37649" anchor="ctr"/>
                </a:tc>
                <a:tc>
                  <a:txBody>
                    <a:bodyPr/>
                    <a:lstStyle/>
                    <a:p>
                      <a:r>
                        <a:rPr lang="en-IN" sz="1300"/>
                        <a:t>Monthly</a:t>
                      </a:r>
                    </a:p>
                  </a:txBody>
                  <a:tcPr marL="75298" marR="75298" marT="37649" marB="37649" anchor="ctr"/>
                </a:tc>
                <a:tc>
                  <a:txBody>
                    <a:bodyPr/>
                    <a:lstStyle/>
                    <a:p>
                      <a:r>
                        <a:rPr lang="en-IN" sz="1300"/>
                        <a:t>Statistical Process Control (SPC)</a:t>
                      </a:r>
                    </a:p>
                  </a:txBody>
                  <a:tcPr marL="75298" marR="75298" marT="37649" marB="37649" anchor="ctr"/>
                </a:tc>
                <a:tc>
                  <a:txBody>
                    <a:bodyPr/>
                    <a:lstStyle/>
                    <a:p>
                      <a:r>
                        <a:rPr lang="en-IN" sz="1300"/>
                        <a:t>Six Sigma Team</a:t>
                      </a:r>
                    </a:p>
                  </a:txBody>
                  <a:tcPr marL="75298" marR="75298" marT="37649" marB="37649" anchor="ctr"/>
                </a:tc>
                <a:extLst>
                  <a:ext uri="{0D108BD9-81ED-4DB2-BD59-A6C34878D82A}">
                    <a16:rowId xmlns:a16="http://schemas.microsoft.com/office/drawing/2014/main" val="1265828538"/>
                  </a:ext>
                </a:extLst>
              </a:tr>
            </a:tbl>
          </a:graphicData>
        </a:graphic>
      </p:graphicFrame>
    </p:spTree>
    <p:extLst>
      <p:ext uri="{BB962C8B-B14F-4D97-AF65-F5344CB8AC3E}">
        <p14:creationId xmlns:p14="http://schemas.microsoft.com/office/powerpoint/2010/main" val="3752384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99187-6F1E-6F19-44EA-2D39F000A18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Monitoring</a:t>
            </a:r>
          </a:p>
        </p:txBody>
      </p:sp>
      <p:pic>
        <p:nvPicPr>
          <p:cNvPr id="5" name="Content Placeholder 4">
            <a:extLst>
              <a:ext uri="{FF2B5EF4-FFF2-40B4-BE49-F238E27FC236}">
                <a16:creationId xmlns:a16="http://schemas.microsoft.com/office/drawing/2014/main" id="{4E592FFB-040E-43E3-EAF2-ADB57969DB17}"/>
              </a:ext>
            </a:extLst>
          </p:cNvPr>
          <p:cNvPicPr>
            <a:picLocks noGrp="1" noChangeAspect="1"/>
          </p:cNvPicPr>
          <p:nvPr>
            <p:ph idx="1"/>
          </p:nvPr>
        </p:nvPicPr>
        <p:blipFill>
          <a:blip r:embed="rId3"/>
          <a:stretch>
            <a:fillRect/>
          </a:stretch>
        </p:blipFill>
        <p:spPr>
          <a:xfrm>
            <a:off x="4777316" y="1164777"/>
            <a:ext cx="6780700" cy="4526117"/>
          </a:xfrm>
          <a:prstGeom prst="rect">
            <a:avLst/>
          </a:prstGeom>
        </p:spPr>
      </p:pic>
    </p:spTree>
    <p:extLst>
      <p:ext uri="{BB962C8B-B14F-4D97-AF65-F5344CB8AC3E}">
        <p14:creationId xmlns:p14="http://schemas.microsoft.com/office/powerpoint/2010/main" val="324806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Desk with productivity items">
            <a:extLst>
              <a:ext uri="{FF2B5EF4-FFF2-40B4-BE49-F238E27FC236}">
                <a16:creationId xmlns:a16="http://schemas.microsoft.com/office/drawing/2014/main" id="{E54420D7-3955-BC17-8E61-CB422675B0E0}"/>
              </a:ext>
            </a:extLst>
          </p:cNvPr>
          <p:cNvPicPr>
            <a:picLocks noChangeAspect="1"/>
          </p:cNvPicPr>
          <p:nvPr/>
        </p:nvPicPr>
        <p:blipFill>
          <a:blip r:embed="rId2"/>
          <a:srcRect l="20772" r="5522" b="-1"/>
          <a:stretch/>
        </p:blipFill>
        <p:spPr>
          <a:xfrm>
            <a:off x="-9886" y="10"/>
            <a:ext cx="7572605" cy="6857990"/>
          </a:xfrm>
          <a:prstGeom prst="rect">
            <a:avLst/>
          </a:prstGeom>
        </p:spPr>
      </p:pic>
      <p:cxnSp>
        <p:nvCxnSpPr>
          <p:cNvPr id="17" name="Straight Connector 1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D9F6C3E-9AC5-4EC3-558F-497BAAF9347F}"/>
              </a:ext>
            </a:extLst>
          </p:cNvPr>
          <p:cNvSpPr txBox="1"/>
          <p:nvPr/>
        </p:nvSpPr>
        <p:spPr>
          <a:xfrm>
            <a:off x="8153399" y="1110960"/>
            <a:ext cx="3844895" cy="5031424"/>
          </a:xfrm>
          <a:prstGeom prst="rect">
            <a:avLst/>
          </a:prstGeom>
        </p:spPr>
        <p:txBody>
          <a:bodyPr vert="horz" lIns="91440" tIns="45720" rIns="91440" bIns="45720" rtlCol="0">
            <a:normAutofit/>
          </a:bodyPr>
          <a:lstStyle/>
          <a:p>
            <a:pPr>
              <a:lnSpc>
                <a:spcPct val="90000"/>
              </a:lnSpc>
              <a:spcAft>
                <a:spcPts val="600"/>
              </a:spcAft>
            </a:pPr>
            <a:r>
              <a:rPr lang="en-US" sz="1400" b="1" dirty="0"/>
              <a:t>Key VOC Insights:</a:t>
            </a:r>
          </a:p>
          <a:p>
            <a:pPr indent="-228600">
              <a:lnSpc>
                <a:spcPct val="90000"/>
              </a:lnSpc>
              <a:spcAft>
                <a:spcPts val="600"/>
              </a:spcAft>
              <a:buFont typeface="Arial" panose="020B0604020202020204" pitchFamily="34" charset="0"/>
              <a:buChar char="•"/>
            </a:pPr>
            <a:endParaRPr lang="en-US" sz="1000" b="1" dirty="0"/>
          </a:p>
          <a:p>
            <a:pPr indent="-228600">
              <a:lnSpc>
                <a:spcPct val="90000"/>
              </a:lnSpc>
              <a:spcAft>
                <a:spcPts val="600"/>
              </a:spcAft>
              <a:buFont typeface="Arial" panose="020B0604020202020204" pitchFamily="34" charset="0"/>
              <a:buChar char="•"/>
            </a:pPr>
            <a:r>
              <a:rPr lang="en-US" sz="1200" dirty="0"/>
              <a:t>High operational costs impact business profitability.</a:t>
            </a:r>
          </a:p>
          <a:p>
            <a:pPr indent="-228600">
              <a:lnSpc>
                <a:spcPct val="90000"/>
              </a:lnSpc>
              <a:spcAft>
                <a:spcPts val="600"/>
              </a:spcAft>
              <a:buFont typeface="Arial" panose="020B0604020202020204" pitchFamily="34" charset="0"/>
              <a:buChar char="•"/>
            </a:pPr>
            <a:r>
              <a:rPr lang="en-US" sz="1200" dirty="0"/>
              <a:t>Inefficient fuel consumption increases environmental impact and expenses.</a:t>
            </a:r>
          </a:p>
          <a:p>
            <a:pPr indent="-228600">
              <a:lnSpc>
                <a:spcPct val="90000"/>
              </a:lnSpc>
              <a:spcAft>
                <a:spcPts val="600"/>
              </a:spcAft>
              <a:buFont typeface="Arial" panose="020B0604020202020204" pitchFamily="34" charset="0"/>
              <a:buChar char="•"/>
            </a:pPr>
            <a:r>
              <a:rPr lang="en-US" sz="1200" dirty="0"/>
              <a:t>Unplanned maintenance leads to downtime and delays.</a:t>
            </a:r>
          </a:p>
          <a:p>
            <a:pPr indent="-228600">
              <a:lnSpc>
                <a:spcPct val="90000"/>
              </a:lnSpc>
              <a:spcAft>
                <a:spcPts val="600"/>
              </a:spcAft>
              <a:buFont typeface="Arial" panose="020B0604020202020204" pitchFamily="34" charset="0"/>
              <a:buChar char="•"/>
            </a:pPr>
            <a:r>
              <a:rPr lang="en-US" sz="1200" dirty="0"/>
              <a:t>Shipping route selection plays a crucial role in efficiency and cost reduction.</a:t>
            </a:r>
          </a:p>
          <a:p>
            <a:pPr indent="-228600">
              <a:lnSpc>
                <a:spcPct val="90000"/>
              </a:lnSpc>
              <a:spcAft>
                <a:spcPts val="600"/>
              </a:spcAft>
              <a:buFont typeface="Arial" panose="020B0604020202020204" pitchFamily="34" charset="0"/>
              <a:buChar char="•"/>
            </a:pPr>
            <a:endParaRPr lang="en-US" sz="1000" b="1" dirty="0"/>
          </a:p>
          <a:p>
            <a:pPr>
              <a:lnSpc>
                <a:spcPct val="90000"/>
              </a:lnSpc>
              <a:spcAft>
                <a:spcPts val="600"/>
              </a:spcAft>
            </a:pPr>
            <a:r>
              <a:rPr lang="en-US" sz="1400" b="1" dirty="0"/>
              <a:t>Integration of VOC in Project Goals:</a:t>
            </a:r>
          </a:p>
          <a:p>
            <a:pPr>
              <a:lnSpc>
                <a:spcPct val="90000"/>
              </a:lnSpc>
              <a:spcAft>
                <a:spcPts val="600"/>
              </a:spcAft>
            </a:pPr>
            <a:r>
              <a:rPr lang="en-US" sz="1200" dirty="0"/>
              <a:t>After capturing the Voice of Customer (VOC), it was essential to integrate these insights into clear project goals to ensure that our solutions directly address customer needs. This section bridges the gap between VOC feedback and actionable project objectives</a:t>
            </a:r>
          </a:p>
          <a:p>
            <a:pPr>
              <a:lnSpc>
                <a:spcPct val="90000"/>
              </a:lnSpc>
              <a:spcAft>
                <a:spcPts val="600"/>
              </a:spcAft>
            </a:pPr>
            <a:endParaRPr lang="en-US" sz="1200" dirty="0"/>
          </a:p>
          <a:p>
            <a:pPr indent="-228600">
              <a:lnSpc>
                <a:spcPct val="90000"/>
              </a:lnSpc>
              <a:spcAft>
                <a:spcPts val="600"/>
              </a:spcAft>
              <a:buFont typeface="Arial" panose="020B0604020202020204" pitchFamily="34" charset="0"/>
              <a:buChar char="•"/>
            </a:pPr>
            <a:r>
              <a:rPr lang="en-US" sz="1200" dirty="0"/>
              <a:t>Align process optimization with cost-reduction goals.</a:t>
            </a:r>
          </a:p>
          <a:p>
            <a:pPr indent="-228600">
              <a:lnSpc>
                <a:spcPct val="90000"/>
              </a:lnSpc>
              <a:spcAft>
                <a:spcPts val="600"/>
              </a:spcAft>
              <a:buFont typeface="Arial" panose="020B0604020202020204" pitchFamily="34" charset="0"/>
              <a:buChar char="•"/>
            </a:pPr>
            <a:r>
              <a:rPr lang="en-US" sz="1200" dirty="0"/>
              <a:t>Enhance predictive maintenance strategies based on operational data.</a:t>
            </a:r>
          </a:p>
          <a:p>
            <a:pPr indent="-228600">
              <a:lnSpc>
                <a:spcPct val="90000"/>
              </a:lnSpc>
              <a:spcAft>
                <a:spcPts val="600"/>
              </a:spcAft>
              <a:buFont typeface="Arial" panose="020B0604020202020204" pitchFamily="34" charset="0"/>
              <a:buChar char="•"/>
            </a:pPr>
            <a:r>
              <a:rPr lang="en-US" sz="1200" dirty="0"/>
              <a:t>Improve compliance with industry fuel efficiency standards.</a:t>
            </a:r>
          </a:p>
          <a:p>
            <a:pPr indent="-228600">
              <a:lnSpc>
                <a:spcPct val="90000"/>
              </a:lnSpc>
              <a:spcAft>
                <a:spcPts val="600"/>
              </a:spcAft>
              <a:buFont typeface="Arial" panose="020B0604020202020204" pitchFamily="34" charset="0"/>
              <a:buChar char="•"/>
            </a:pPr>
            <a:endParaRPr lang="en-US" sz="1000" dirty="0"/>
          </a:p>
        </p:txBody>
      </p:sp>
    </p:spTree>
    <p:extLst>
      <p:ext uri="{BB962C8B-B14F-4D97-AF65-F5344CB8AC3E}">
        <p14:creationId xmlns:p14="http://schemas.microsoft.com/office/powerpoint/2010/main" val="33644128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33E0A1-F97B-769F-11DA-CC21097E3E21}"/>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Before improvement, variation was high. After improvement, process stability increased with lower deviations.</a:t>
            </a:r>
          </a:p>
        </p:txBody>
      </p:sp>
      <p:pic>
        <p:nvPicPr>
          <p:cNvPr id="4" name="Picture 3">
            <a:extLst>
              <a:ext uri="{FF2B5EF4-FFF2-40B4-BE49-F238E27FC236}">
                <a16:creationId xmlns:a16="http://schemas.microsoft.com/office/drawing/2014/main" id="{E212D4D6-F550-86E3-59AD-A56F01E30D46}"/>
              </a:ext>
            </a:extLst>
          </p:cNvPr>
          <p:cNvPicPr>
            <a:picLocks noChangeAspect="1"/>
          </p:cNvPicPr>
          <p:nvPr/>
        </p:nvPicPr>
        <p:blipFill>
          <a:blip r:embed="rId3"/>
          <a:stretch>
            <a:fillRect/>
          </a:stretch>
        </p:blipFill>
        <p:spPr>
          <a:xfrm>
            <a:off x="4654296" y="1124884"/>
            <a:ext cx="6903720" cy="4608232"/>
          </a:xfrm>
          <a:prstGeom prst="rect">
            <a:avLst/>
          </a:prstGeom>
        </p:spPr>
      </p:pic>
    </p:spTree>
    <p:extLst>
      <p:ext uri="{BB962C8B-B14F-4D97-AF65-F5344CB8AC3E}">
        <p14:creationId xmlns:p14="http://schemas.microsoft.com/office/powerpoint/2010/main" val="1970534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0E38-6E2A-4F92-D3DF-4A188B667FEC}"/>
              </a:ext>
            </a:extLst>
          </p:cNvPr>
          <p:cNvSpPr>
            <a:spLocks noGrp="1"/>
          </p:cNvSpPr>
          <p:nvPr>
            <p:ph type="title"/>
          </p:nvPr>
        </p:nvSpPr>
        <p:spPr>
          <a:xfrm>
            <a:off x="838200" y="365125"/>
            <a:ext cx="10515600" cy="686927"/>
          </a:xfrm>
        </p:spPr>
        <p:txBody>
          <a:bodyPr>
            <a:normAutofit/>
          </a:bodyPr>
          <a:lstStyle/>
          <a:p>
            <a:r>
              <a:rPr lang="en-US" sz="2800" b="1" dirty="0">
                <a:latin typeface="Arial" panose="020B0604020202020204" pitchFamily="34" charset="0"/>
                <a:cs typeface="Arial" panose="020B0604020202020204" pitchFamily="34" charset="0"/>
              </a:rPr>
              <a:t>Statistical Validation: Paired T-Test Results</a:t>
            </a:r>
            <a:endParaRPr lang="en-IN" sz="2800" b="1"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73BA95BD-D8A0-2DA1-F884-9CCB6A52D7FC}"/>
              </a:ext>
            </a:extLst>
          </p:cNvPr>
          <p:cNvPicPr>
            <a:picLocks noGrp="1" noChangeAspect="1"/>
          </p:cNvPicPr>
          <p:nvPr>
            <p:ph idx="1"/>
          </p:nvPr>
        </p:nvPicPr>
        <p:blipFill>
          <a:blip r:embed="rId2"/>
          <a:stretch>
            <a:fillRect/>
          </a:stretch>
        </p:blipFill>
        <p:spPr>
          <a:xfrm>
            <a:off x="195531" y="1396181"/>
            <a:ext cx="4279177" cy="3824748"/>
          </a:xfrm>
        </p:spPr>
      </p:pic>
      <p:sp>
        <p:nvSpPr>
          <p:cNvPr id="6" name="TextBox 5">
            <a:extLst>
              <a:ext uri="{FF2B5EF4-FFF2-40B4-BE49-F238E27FC236}">
                <a16:creationId xmlns:a16="http://schemas.microsoft.com/office/drawing/2014/main" id="{8814C858-3EA6-32D7-5879-38D2404F2A41}"/>
              </a:ext>
            </a:extLst>
          </p:cNvPr>
          <p:cNvSpPr txBox="1"/>
          <p:nvPr/>
        </p:nvSpPr>
        <p:spPr>
          <a:xfrm>
            <a:off x="4768645" y="1396181"/>
            <a:ext cx="6931742" cy="954107"/>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Inference:</a:t>
            </a:r>
          </a:p>
          <a:p>
            <a:endParaRPr lang="en-IN" dirty="0"/>
          </a:p>
          <a:p>
            <a:endParaRPr lang="en-IN" dirty="0"/>
          </a:p>
        </p:txBody>
      </p:sp>
      <p:sp>
        <p:nvSpPr>
          <p:cNvPr id="4" name="Rectangle 3">
            <a:extLst>
              <a:ext uri="{FF2B5EF4-FFF2-40B4-BE49-F238E27FC236}">
                <a16:creationId xmlns:a16="http://schemas.microsoft.com/office/drawing/2014/main" id="{89D03845-7BC7-1F3B-C7F7-B0E66D18FF88}"/>
              </a:ext>
            </a:extLst>
          </p:cNvPr>
          <p:cNvSpPr/>
          <p:nvPr/>
        </p:nvSpPr>
        <p:spPr>
          <a:xfrm>
            <a:off x="838200" y="4729316"/>
            <a:ext cx="577645" cy="41295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7BEA4E6-2E37-ED52-08A9-ED8FEBFEFE15}"/>
              </a:ext>
            </a:extLst>
          </p:cNvPr>
          <p:cNvSpPr txBox="1"/>
          <p:nvPr/>
        </p:nvSpPr>
        <p:spPr>
          <a:xfrm>
            <a:off x="373626" y="5565058"/>
            <a:ext cx="3628103"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Null Hypothesis Rejected → Improvement is statistically significant and not due to random variation</a:t>
            </a:r>
            <a:endParaRPr lang="en-IN" sz="1400" dirty="0">
              <a:latin typeface="Arial" panose="020B0604020202020204" pitchFamily="34" charset="0"/>
              <a:cs typeface="Arial" panose="020B0604020202020204" pitchFamily="34" charset="0"/>
            </a:endParaRPr>
          </a:p>
        </p:txBody>
      </p:sp>
      <p:sp>
        <p:nvSpPr>
          <p:cNvPr id="8" name="Rectangle 1">
            <a:extLst>
              <a:ext uri="{FF2B5EF4-FFF2-40B4-BE49-F238E27FC236}">
                <a16:creationId xmlns:a16="http://schemas.microsoft.com/office/drawing/2014/main" id="{70BE6F33-D504-410B-07C9-C50B71FE2616}"/>
              </a:ext>
            </a:extLst>
          </p:cNvPr>
          <p:cNvSpPr>
            <a:spLocks noChangeArrowheads="1"/>
          </p:cNvSpPr>
          <p:nvPr/>
        </p:nvSpPr>
        <p:spPr bwMode="auto">
          <a:xfrm>
            <a:off x="4984955" y="2012656"/>
            <a:ext cx="661711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Before:</a:t>
            </a:r>
            <a:r>
              <a:rPr kumimoji="0" lang="en-US" altLang="en-US" sz="1600" b="0" i="0" u="none" strike="noStrike" cap="none" normalizeH="0" baseline="0" dirty="0">
                <a:ln>
                  <a:noFill/>
                </a:ln>
                <a:solidFill>
                  <a:schemeClr val="tx1"/>
                </a:solidFill>
                <a:effectLst/>
                <a:latin typeface="Arial" panose="020B0604020202020204" pitchFamily="34" charset="0"/>
              </a:rPr>
              <a:t> “Turnaround time before improvement: 41.744, after improvement: 38.055.”</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After:</a:t>
            </a:r>
            <a:r>
              <a:rPr kumimoji="0" lang="en-US" altLang="en-US" sz="1600" b="0" i="0" u="none" strike="noStrike" cap="none" normalizeH="0" baseline="0" dirty="0">
                <a:ln>
                  <a:noFill/>
                </a:ln>
                <a:solidFill>
                  <a:schemeClr val="tx1"/>
                </a:solidFill>
                <a:effectLst/>
                <a:latin typeface="Arial" panose="020B0604020202020204" pitchFamily="34" charset="0"/>
              </a:rPr>
              <a:t> “TAT significantly reduced after improvement (p &lt; 0.05, strong statistical evidence)” </a:t>
            </a:r>
          </a:p>
        </p:txBody>
      </p:sp>
    </p:spTree>
    <p:extLst>
      <p:ext uri="{BB962C8B-B14F-4D97-AF65-F5344CB8AC3E}">
        <p14:creationId xmlns:p14="http://schemas.microsoft.com/office/powerpoint/2010/main" val="1034565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8F84-BF16-BF2C-4611-520534F4211A}"/>
              </a:ext>
            </a:extLst>
          </p:cNvPr>
          <p:cNvSpPr>
            <a:spLocks noGrp="1"/>
          </p:cNvSpPr>
          <p:nvPr>
            <p:ph type="title"/>
          </p:nvPr>
        </p:nvSpPr>
        <p:spPr/>
        <p:txBody>
          <a:bodyPr>
            <a:normAutofit/>
          </a:bodyPr>
          <a:lstStyle/>
          <a:p>
            <a:r>
              <a:rPr lang="en-IN" sz="2800" b="1" dirty="0"/>
              <a:t>After improvement – Normality test</a:t>
            </a:r>
          </a:p>
        </p:txBody>
      </p:sp>
      <p:pic>
        <p:nvPicPr>
          <p:cNvPr id="5" name="Content Placeholder 4">
            <a:extLst>
              <a:ext uri="{FF2B5EF4-FFF2-40B4-BE49-F238E27FC236}">
                <a16:creationId xmlns:a16="http://schemas.microsoft.com/office/drawing/2014/main" id="{2BA888F3-BD2C-A063-95E7-EC8DD9420B05}"/>
              </a:ext>
            </a:extLst>
          </p:cNvPr>
          <p:cNvPicPr>
            <a:picLocks noGrp="1" noChangeAspect="1"/>
          </p:cNvPicPr>
          <p:nvPr>
            <p:ph idx="1"/>
          </p:nvPr>
        </p:nvPicPr>
        <p:blipFill>
          <a:blip r:embed="rId2"/>
          <a:stretch>
            <a:fillRect/>
          </a:stretch>
        </p:blipFill>
        <p:spPr>
          <a:xfrm>
            <a:off x="2390044" y="1479473"/>
            <a:ext cx="5898549" cy="3932366"/>
          </a:xfrm>
        </p:spPr>
      </p:pic>
      <p:sp>
        <p:nvSpPr>
          <p:cNvPr id="6" name="TextBox 5">
            <a:extLst>
              <a:ext uri="{FF2B5EF4-FFF2-40B4-BE49-F238E27FC236}">
                <a16:creationId xmlns:a16="http://schemas.microsoft.com/office/drawing/2014/main" id="{397370F6-2FD0-8130-E5D8-9B3C99E19691}"/>
              </a:ext>
            </a:extLst>
          </p:cNvPr>
          <p:cNvSpPr txBox="1"/>
          <p:nvPr/>
        </p:nvSpPr>
        <p:spPr>
          <a:xfrm>
            <a:off x="1002890" y="5488580"/>
            <a:ext cx="10687664" cy="369332"/>
          </a:xfrm>
          <a:prstGeom prst="rect">
            <a:avLst/>
          </a:prstGeom>
          <a:noFill/>
        </p:spPr>
        <p:txBody>
          <a:bodyPr wrap="square" rtlCol="0">
            <a:spAutoFit/>
          </a:bodyPr>
          <a:lstStyle/>
          <a:p>
            <a:r>
              <a:rPr lang="en-US" sz="1600" b="1" dirty="0"/>
              <a:t>Key Learnings: </a:t>
            </a:r>
            <a:r>
              <a:rPr lang="en-IN" dirty="0"/>
              <a:t>Data follows a normal distribution (p &gt; 0.05), validating parametric statistical tests.</a:t>
            </a:r>
          </a:p>
        </p:txBody>
      </p:sp>
      <p:sp>
        <p:nvSpPr>
          <p:cNvPr id="3" name="Rectangle 2">
            <a:extLst>
              <a:ext uri="{FF2B5EF4-FFF2-40B4-BE49-F238E27FC236}">
                <a16:creationId xmlns:a16="http://schemas.microsoft.com/office/drawing/2014/main" id="{CEA2F38F-13EC-B32C-6330-44C99FCB45C8}"/>
              </a:ext>
            </a:extLst>
          </p:cNvPr>
          <p:cNvSpPr/>
          <p:nvPr/>
        </p:nvSpPr>
        <p:spPr>
          <a:xfrm>
            <a:off x="7374193" y="2605548"/>
            <a:ext cx="747252" cy="1994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0048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16C59-C7C8-C990-B2B7-AA3E055A3AA8}"/>
              </a:ext>
            </a:extLst>
          </p:cNvPr>
          <p:cNvSpPr>
            <a:spLocks noGrp="1"/>
          </p:cNvSpPr>
          <p:nvPr>
            <p:ph type="title"/>
          </p:nvPr>
        </p:nvSpPr>
        <p:spPr>
          <a:xfrm>
            <a:off x="838200" y="365125"/>
            <a:ext cx="10515600" cy="696759"/>
          </a:xfrm>
        </p:spPr>
        <p:txBody>
          <a:bodyPr>
            <a:normAutofit/>
          </a:bodyPr>
          <a:lstStyle/>
          <a:p>
            <a:pPr algn="ctr"/>
            <a:r>
              <a:rPr lang="en-US" sz="2800" b="1" dirty="0"/>
              <a:t>Improved Process Capability: Post-Implementation Analysis</a:t>
            </a:r>
            <a:endParaRPr lang="en-IN" sz="2800" b="1" dirty="0"/>
          </a:p>
        </p:txBody>
      </p:sp>
      <p:pic>
        <p:nvPicPr>
          <p:cNvPr id="5" name="Content Placeholder 4">
            <a:extLst>
              <a:ext uri="{FF2B5EF4-FFF2-40B4-BE49-F238E27FC236}">
                <a16:creationId xmlns:a16="http://schemas.microsoft.com/office/drawing/2014/main" id="{0C64BD15-7EE6-2D0B-C89A-E63013BC5125}"/>
              </a:ext>
            </a:extLst>
          </p:cNvPr>
          <p:cNvPicPr>
            <a:picLocks noGrp="1" noChangeAspect="1"/>
          </p:cNvPicPr>
          <p:nvPr>
            <p:ph idx="1"/>
          </p:nvPr>
        </p:nvPicPr>
        <p:blipFill>
          <a:blip r:embed="rId2"/>
          <a:stretch>
            <a:fillRect/>
          </a:stretch>
        </p:blipFill>
        <p:spPr>
          <a:xfrm>
            <a:off x="2696497" y="1061884"/>
            <a:ext cx="5601929" cy="4199949"/>
          </a:xfrm>
        </p:spPr>
      </p:pic>
      <p:sp>
        <p:nvSpPr>
          <p:cNvPr id="3" name="Rectangle 2">
            <a:extLst>
              <a:ext uri="{FF2B5EF4-FFF2-40B4-BE49-F238E27FC236}">
                <a16:creationId xmlns:a16="http://schemas.microsoft.com/office/drawing/2014/main" id="{D69ECA76-070B-42EF-A7F2-1647A98C4A53}"/>
              </a:ext>
            </a:extLst>
          </p:cNvPr>
          <p:cNvSpPr/>
          <p:nvPr/>
        </p:nvSpPr>
        <p:spPr>
          <a:xfrm>
            <a:off x="7049729" y="3774258"/>
            <a:ext cx="1052052" cy="16714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31977EA7-441B-8299-E688-D62E60B94BC7}"/>
              </a:ext>
            </a:extLst>
          </p:cNvPr>
          <p:cNvSpPr/>
          <p:nvPr/>
        </p:nvSpPr>
        <p:spPr>
          <a:xfrm>
            <a:off x="7049729" y="2713704"/>
            <a:ext cx="1052052" cy="16714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8468362-B877-624A-AA59-9C8272F26945}"/>
              </a:ext>
            </a:extLst>
          </p:cNvPr>
          <p:cNvSpPr txBox="1"/>
          <p:nvPr/>
        </p:nvSpPr>
        <p:spPr>
          <a:xfrm>
            <a:off x="1327355" y="5712542"/>
            <a:ext cx="9822426" cy="646331"/>
          </a:xfrm>
          <a:prstGeom prst="rect">
            <a:avLst/>
          </a:prstGeom>
          <a:noFill/>
        </p:spPr>
        <p:txBody>
          <a:bodyPr wrap="square" rtlCol="0">
            <a:spAutoFit/>
          </a:bodyPr>
          <a:lstStyle/>
          <a:p>
            <a:r>
              <a:rPr lang="en-US" dirty="0"/>
              <a:t>Process capability improved, but </a:t>
            </a:r>
            <a:r>
              <a:rPr lang="en-US" dirty="0" err="1"/>
              <a:t>Cpk</a:t>
            </a:r>
            <a:r>
              <a:rPr lang="en-US" dirty="0"/>
              <a:t> = 1.00 suggests further optimization is needed to reach Six Sigma standards (</a:t>
            </a:r>
            <a:r>
              <a:rPr lang="en-US" dirty="0" err="1"/>
              <a:t>Cpk</a:t>
            </a:r>
            <a:r>
              <a:rPr lang="en-US" dirty="0"/>
              <a:t> &gt; 1.03)</a:t>
            </a:r>
            <a:endParaRPr lang="en-IN" dirty="0"/>
          </a:p>
        </p:txBody>
      </p:sp>
    </p:spTree>
    <p:extLst>
      <p:ext uri="{BB962C8B-B14F-4D97-AF65-F5344CB8AC3E}">
        <p14:creationId xmlns:p14="http://schemas.microsoft.com/office/powerpoint/2010/main" val="2975675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739E92-2DBC-D547-A54D-3A8E35A8876C}"/>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latin typeface="Arial" panose="020B0604020202020204" pitchFamily="34" charset="0"/>
                <a:cs typeface="Arial" panose="020B0604020202020204" pitchFamily="34" charset="0"/>
              </a:rPr>
              <a:t>Next Steps &amp; Recommendations</a:t>
            </a:r>
          </a:p>
        </p:txBody>
      </p:sp>
      <p:graphicFrame>
        <p:nvGraphicFramePr>
          <p:cNvPr id="5" name="Content Placeholder 2">
            <a:extLst>
              <a:ext uri="{FF2B5EF4-FFF2-40B4-BE49-F238E27FC236}">
                <a16:creationId xmlns:a16="http://schemas.microsoft.com/office/drawing/2014/main" id="{29C26A5E-7962-C174-BE19-DAC09C9CE5AB}"/>
              </a:ext>
            </a:extLst>
          </p:cNvPr>
          <p:cNvGraphicFramePr>
            <a:graphicFrameLocks noGrp="1"/>
          </p:cNvGraphicFramePr>
          <p:nvPr>
            <p:ph idx="1"/>
            <p:extLst>
              <p:ext uri="{D42A27DB-BD31-4B8C-83A1-F6EECF244321}">
                <p14:modId xmlns:p14="http://schemas.microsoft.com/office/powerpoint/2010/main" val="96093608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0257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photo of wooden rulers">
            <a:extLst>
              <a:ext uri="{FF2B5EF4-FFF2-40B4-BE49-F238E27FC236}">
                <a16:creationId xmlns:a16="http://schemas.microsoft.com/office/drawing/2014/main" id="{531D183E-BA50-3102-1E64-838CEA3C0EB8}"/>
              </a:ext>
            </a:extLst>
          </p:cNvPr>
          <p:cNvPicPr>
            <a:picLocks noChangeAspect="1"/>
          </p:cNvPicPr>
          <p:nvPr/>
        </p:nvPicPr>
        <p:blipFill>
          <a:blip r:embed="rId2"/>
          <a:srcRect l="9091" t="31818"/>
          <a:stretch/>
        </p:blipFill>
        <p:spPr>
          <a:xfrm>
            <a:off x="20" y="10"/>
            <a:ext cx="12191981" cy="6857990"/>
          </a:xfrm>
          <a:prstGeom prst="rect">
            <a:avLst/>
          </a:prstGeom>
        </p:spPr>
      </p:pic>
      <p:sp>
        <p:nvSpPr>
          <p:cNvPr id="17" name="Rectangle 1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71292A2-97CD-C490-FDEE-5182717877B8}"/>
              </a:ext>
            </a:extLst>
          </p:cNvPr>
          <p:cNvSpPr txBox="1"/>
          <p:nvPr/>
        </p:nvSpPr>
        <p:spPr>
          <a:xfrm>
            <a:off x="404553" y="3091928"/>
            <a:ext cx="907856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Measure Phase</a:t>
            </a:r>
          </a:p>
        </p:txBody>
      </p:sp>
      <p:sp>
        <p:nvSpPr>
          <p:cNvPr id="19" name="Rectangle: Rounded Corners 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703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D9492-743F-260F-EFED-A5095E5F3ADF}"/>
              </a:ext>
            </a:extLst>
          </p:cNvPr>
          <p:cNvPicPr>
            <a:picLocks noChangeAspect="1"/>
          </p:cNvPicPr>
          <p:nvPr/>
        </p:nvPicPr>
        <p:blipFill>
          <a:blip r:embed="rId2"/>
          <a:stretch>
            <a:fillRect/>
          </a:stretch>
        </p:blipFill>
        <p:spPr>
          <a:xfrm>
            <a:off x="1400174" y="57865"/>
            <a:ext cx="10010775" cy="6728593"/>
          </a:xfrm>
          <a:prstGeom prst="rect">
            <a:avLst/>
          </a:prstGeom>
        </p:spPr>
      </p:pic>
    </p:spTree>
    <p:extLst>
      <p:ext uri="{BB962C8B-B14F-4D97-AF65-F5344CB8AC3E}">
        <p14:creationId xmlns:p14="http://schemas.microsoft.com/office/powerpoint/2010/main" val="2476641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84FBC-144B-B33E-B469-76D5177355E9}"/>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dirty="0">
                <a:solidFill>
                  <a:schemeClr val="tx1"/>
                </a:solidFill>
                <a:latin typeface="+mj-lt"/>
                <a:ea typeface="+mj-ea"/>
                <a:cs typeface="+mj-cs"/>
              </a:rPr>
              <a:t>Data Collection Plan</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D5C940A-4656-543E-1F93-49EF1A70322A}"/>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a:lnSpc>
                <a:spcPct val="90000"/>
              </a:lnSpc>
              <a:spcAft>
                <a:spcPts val="600"/>
              </a:spcAft>
            </a:pPr>
            <a:r>
              <a:rPr lang="en-US" sz="2000" b="1" dirty="0"/>
              <a:t>Purpose of Data Collection</a:t>
            </a:r>
          </a:p>
          <a:p>
            <a:pPr indent="-228600">
              <a:lnSpc>
                <a:spcPct val="90000"/>
              </a:lnSpc>
              <a:spcAft>
                <a:spcPts val="600"/>
              </a:spcAft>
              <a:buFont typeface="Arial" panose="020B0604020202020204" pitchFamily="34" charset="0"/>
              <a:buChar char="•"/>
            </a:pPr>
            <a:r>
              <a:rPr lang="en-US" sz="2000" dirty="0"/>
              <a:t>Establish a baseline for ship performance metrics.</a:t>
            </a:r>
          </a:p>
          <a:p>
            <a:pPr indent="-228600">
              <a:lnSpc>
                <a:spcPct val="90000"/>
              </a:lnSpc>
              <a:spcAft>
                <a:spcPts val="600"/>
              </a:spcAft>
              <a:buFont typeface="Arial" panose="020B0604020202020204" pitchFamily="34" charset="0"/>
              <a:buChar char="•"/>
            </a:pPr>
            <a:r>
              <a:rPr lang="en-US" sz="2000" dirty="0"/>
              <a:t>Ensure accurate insights for process improvement and  optimization strategies.</a:t>
            </a:r>
          </a:p>
          <a:p>
            <a:pPr indent="-228600">
              <a:lnSpc>
                <a:spcPct val="90000"/>
              </a:lnSpc>
              <a:spcAft>
                <a:spcPts val="600"/>
              </a:spcAft>
              <a:buFont typeface="Arial" panose="020B0604020202020204" pitchFamily="34" charset="0"/>
              <a:buChar char="•"/>
            </a:pPr>
            <a:endParaRPr lang="en-US" sz="2000" dirty="0"/>
          </a:p>
        </p:txBody>
      </p:sp>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E2065249-B963-3135-F342-B661AD67036E}"/>
              </a:ext>
            </a:extLst>
          </p:cNvPr>
          <p:cNvGraphicFramePr>
            <a:graphicFrameLocks noGrp="1"/>
          </p:cNvGraphicFramePr>
          <p:nvPr>
            <p:ph idx="1"/>
            <p:extLst>
              <p:ext uri="{D42A27DB-BD31-4B8C-83A1-F6EECF244321}">
                <p14:modId xmlns:p14="http://schemas.microsoft.com/office/powerpoint/2010/main" val="2675829882"/>
              </p:ext>
            </p:extLst>
          </p:nvPr>
        </p:nvGraphicFramePr>
        <p:xfrm>
          <a:off x="5914416" y="2780069"/>
          <a:ext cx="5147393" cy="3075980"/>
        </p:xfrm>
        <a:graphic>
          <a:graphicData uri="http://schemas.openxmlformats.org/drawingml/2006/table">
            <a:tbl>
              <a:tblPr firstRow="1" bandRow="1">
                <a:noFill/>
                <a:tableStyleId>{5C22544A-7EE6-4342-B048-85BDC9FD1C3A}</a:tableStyleId>
              </a:tblPr>
              <a:tblGrid>
                <a:gridCol w="1030267">
                  <a:extLst>
                    <a:ext uri="{9D8B030D-6E8A-4147-A177-3AD203B41FA5}">
                      <a16:colId xmlns:a16="http://schemas.microsoft.com/office/drawing/2014/main" val="2733614189"/>
                    </a:ext>
                  </a:extLst>
                </a:gridCol>
                <a:gridCol w="1556845">
                  <a:extLst>
                    <a:ext uri="{9D8B030D-6E8A-4147-A177-3AD203B41FA5}">
                      <a16:colId xmlns:a16="http://schemas.microsoft.com/office/drawing/2014/main" val="3603354769"/>
                    </a:ext>
                  </a:extLst>
                </a:gridCol>
                <a:gridCol w="1201838">
                  <a:extLst>
                    <a:ext uri="{9D8B030D-6E8A-4147-A177-3AD203B41FA5}">
                      <a16:colId xmlns:a16="http://schemas.microsoft.com/office/drawing/2014/main" val="1180693817"/>
                    </a:ext>
                  </a:extLst>
                </a:gridCol>
                <a:gridCol w="1358443">
                  <a:extLst>
                    <a:ext uri="{9D8B030D-6E8A-4147-A177-3AD203B41FA5}">
                      <a16:colId xmlns:a16="http://schemas.microsoft.com/office/drawing/2014/main" val="3321951541"/>
                    </a:ext>
                  </a:extLst>
                </a:gridCol>
              </a:tblGrid>
              <a:tr h="729843">
                <a:tc>
                  <a:txBody>
                    <a:bodyPr/>
                    <a:lstStyle/>
                    <a:p>
                      <a:r>
                        <a:rPr lang="en-IN" sz="1500" b="0" cap="none" spc="60" dirty="0">
                          <a:solidFill>
                            <a:schemeClr val="bg1"/>
                          </a:solidFill>
                        </a:rPr>
                        <a:t>Data Source</a:t>
                      </a:r>
                    </a:p>
                  </a:txBody>
                  <a:tcPr marL="83879" marR="83879" marT="83879" marB="41939" anchor="ctr">
                    <a:lnL w="12700" cmpd="sng">
                      <a:noFill/>
                    </a:lnL>
                    <a:lnR w="12700" cmpd="sng">
                      <a:noFill/>
                    </a:lnR>
                    <a:lnT w="19050" cap="flat" cmpd="sng" algn="ctr">
                      <a:noFill/>
                      <a:prstDash val="solid"/>
                    </a:lnT>
                    <a:lnB w="38100" cmpd="sng">
                      <a:noFill/>
                    </a:lnB>
                    <a:solidFill>
                      <a:schemeClr val="accent1"/>
                    </a:solidFill>
                  </a:tcPr>
                </a:tc>
                <a:tc>
                  <a:txBody>
                    <a:bodyPr/>
                    <a:lstStyle/>
                    <a:p>
                      <a:r>
                        <a:rPr lang="en-IN" sz="1500" b="0" cap="none" spc="60" dirty="0">
                          <a:solidFill>
                            <a:schemeClr val="bg1"/>
                          </a:solidFill>
                        </a:rPr>
                        <a:t>Data Type</a:t>
                      </a:r>
                    </a:p>
                  </a:txBody>
                  <a:tcPr marL="83879" marR="83879" marT="83879" marB="41939" anchor="ctr">
                    <a:lnL w="12700" cmpd="sng">
                      <a:noFill/>
                    </a:lnL>
                    <a:lnR w="12700" cmpd="sng">
                      <a:noFill/>
                    </a:lnR>
                    <a:lnT w="19050" cap="flat" cmpd="sng" algn="ctr">
                      <a:noFill/>
                      <a:prstDash val="solid"/>
                    </a:lnT>
                    <a:lnB w="38100" cmpd="sng">
                      <a:noFill/>
                    </a:lnB>
                    <a:solidFill>
                      <a:schemeClr val="accent1"/>
                    </a:solidFill>
                  </a:tcPr>
                </a:tc>
                <a:tc>
                  <a:txBody>
                    <a:bodyPr/>
                    <a:lstStyle/>
                    <a:p>
                      <a:r>
                        <a:rPr lang="en-IN" sz="1500" b="0" cap="none" spc="60">
                          <a:solidFill>
                            <a:schemeClr val="bg1"/>
                          </a:solidFill>
                        </a:rPr>
                        <a:t>Frequency</a:t>
                      </a:r>
                    </a:p>
                  </a:txBody>
                  <a:tcPr marL="83879" marR="83879" marT="83879" marB="41939" anchor="ctr">
                    <a:lnL w="12700" cmpd="sng">
                      <a:noFill/>
                    </a:lnL>
                    <a:lnR w="12700" cmpd="sng">
                      <a:noFill/>
                    </a:lnR>
                    <a:lnT w="19050" cap="flat" cmpd="sng" algn="ctr">
                      <a:noFill/>
                      <a:prstDash val="solid"/>
                    </a:lnT>
                    <a:lnB w="38100" cmpd="sng">
                      <a:noFill/>
                    </a:lnB>
                    <a:solidFill>
                      <a:schemeClr val="accent1"/>
                    </a:solidFill>
                  </a:tcPr>
                </a:tc>
                <a:tc>
                  <a:txBody>
                    <a:bodyPr/>
                    <a:lstStyle/>
                    <a:p>
                      <a:r>
                        <a:rPr lang="en-IN" sz="1500" b="0" cap="none" spc="60">
                          <a:solidFill>
                            <a:schemeClr val="bg1"/>
                          </a:solidFill>
                        </a:rPr>
                        <a:t>Responsible Party</a:t>
                      </a:r>
                    </a:p>
                  </a:txBody>
                  <a:tcPr marL="83879" marR="83879" marT="83879" marB="41939"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720438314"/>
                  </a:ext>
                </a:extLst>
              </a:tr>
              <a:tr h="411380">
                <a:tc>
                  <a:txBody>
                    <a:bodyPr/>
                    <a:lstStyle/>
                    <a:p>
                      <a:r>
                        <a:rPr lang="en-IN" sz="1300" b="1" cap="none" spc="0" dirty="0">
                          <a:solidFill>
                            <a:schemeClr val="tx1"/>
                          </a:solidFill>
                        </a:rPr>
                        <a:t>Ship Logs</a:t>
                      </a:r>
                      <a:endParaRPr lang="en-IN" sz="1300" cap="none" spc="0" dirty="0">
                        <a:solidFill>
                          <a:schemeClr val="tx1"/>
                        </a:solidFill>
                      </a:endParaRPr>
                    </a:p>
                  </a:txBody>
                  <a:tcPr marL="83879" marR="83879" marT="83879" marB="41939" anchor="ctr">
                    <a:lnL w="12700" cmpd="sng">
                      <a:noFill/>
                      <a:prstDash val="solid"/>
                    </a:lnL>
                    <a:lnR w="12700" cmpd="sng">
                      <a:noFill/>
                      <a:prstDash val="solid"/>
                    </a:lnR>
                    <a:lnT w="38100" cmpd="sng">
                      <a:noFill/>
                    </a:lnT>
                    <a:lnB w="12700" cap="flat" cmpd="sng" algn="ctr">
                      <a:noFill/>
                      <a:prstDash val="solid"/>
                    </a:lnB>
                    <a:noFill/>
                  </a:tcPr>
                </a:tc>
                <a:tc>
                  <a:txBody>
                    <a:bodyPr/>
                    <a:lstStyle/>
                    <a:p>
                      <a:r>
                        <a:rPr lang="en-IN" sz="1300" cap="none" spc="0" dirty="0">
                          <a:solidFill>
                            <a:schemeClr val="tx1"/>
                          </a:solidFill>
                        </a:rPr>
                        <a:t>Operational Data</a:t>
                      </a:r>
                    </a:p>
                  </a:txBody>
                  <a:tcPr marL="83879" marR="83879" marT="83879" marB="41939" anchor="ctr">
                    <a:lnL w="12700" cmpd="sng">
                      <a:noFill/>
                      <a:prstDash val="solid"/>
                    </a:lnL>
                    <a:lnR w="12700" cmpd="sng">
                      <a:noFill/>
                      <a:prstDash val="solid"/>
                    </a:lnR>
                    <a:lnT w="38100" cmpd="sng">
                      <a:noFill/>
                    </a:lnT>
                    <a:lnB w="12700" cap="flat" cmpd="sng" algn="ctr">
                      <a:noFill/>
                      <a:prstDash val="solid"/>
                    </a:lnB>
                    <a:noFill/>
                  </a:tcPr>
                </a:tc>
                <a:tc>
                  <a:txBody>
                    <a:bodyPr/>
                    <a:lstStyle/>
                    <a:p>
                      <a:r>
                        <a:rPr lang="en-IN" sz="1300" cap="none" spc="0">
                          <a:solidFill>
                            <a:schemeClr val="tx1"/>
                          </a:solidFill>
                        </a:rPr>
                        <a:t>Per Voyage</a:t>
                      </a:r>
                    </a:p>
                  </a:txBody>
                  <a:tcPr marL="83879" marR="83879" marT="83879" marB="41939" anchor="ctr">
                    <a:lnL w="12700" cmpd="sng">
                      <a:noFill/>
                      <a:prstDash val="solid"/>
                    </a:lnL>
                    <a:lnR w="12700" cmpd="sng">
                      <a:noFill/>
                      <a:prstDash val="solid"/>
                    </a:lnR>
                    <a:lnT w="38100" cmpd="sng">
                      <a:noFill/>
                    </a:lnT>
                    <a:lnB w="12700" cap="flat" cmpd="sng" algn="ctr">
                      <a:noFill/>
                      <a:prstDash val="solid"/>
                    </a:lnB>
                    <a:noFill/>
                  </a:tcPr>
                </a:tc>
                <a:tc>
                  <a:txBody>
                    <a:bodyPr/>
                    <a:lstStyle/>
                    <a:p>
                      <a:r>
                        <a:rPr lang="en-IN" sz="1300" cap="none" spc="0">
                          <a:solidFill>
                            <a:schemeClr val="tx1"/>
                          </a:solidFill>
                        </a:rPr>
                        <a:t>Fleet Managers</a:t>
                      </a:r>
                    </a:p>
                  </a:txBody>
                  <a:tcPr marL="83879" marR="83879" marT="83879" marB="41939" anchor="ctr">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863279821"/>
                  </a:ext>
                </a:extLst>
              </a:tr>
              <a:tr h="644919">
                <a:tc>
                  <a:txBody>
                    <a:bodyPr/>
                    <a:lstStyle/>
                    <a:p>
                      <a:r>
                        <a:rPr lang="en-IN" sz="1300" b="1" cap="none" spc="0">
                          <a:solidFill>
                            <a:schemeClr val="tx1"/>
                          </a:solidFill>
                        </a:rPr>
                        <a:t>Engine Reports</a:t>
                      </a:r>
                      <a:endParaRPr lang="en-IN" sz="1300" cap="none" spc="0">
                        <a:solidFill>
                          <a:schemeClr val="tx1"/>
                        </a:solidFill>
                      </a:endParaRPr>
                    </a:p>
                  </a:txBody>
                  <a:tcPr marL="83879" marR="83879" marT="83879" marB="4193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1300" cap="none" spc="0" dirty="0">
                          <a:solidFill>
                            <a:schemeClr val="tx1"/>
                          </a:solidFill>
                        </a:rPr>
                        <a:t>Fuel Consumption</a:t>
                      </a:r>
                    </a:p>
                  </a:txBody>
                  <a:tcPr marL="83879" marR="83879" marT="83879" marB="4193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1300" cap="none" spc="0" dirty="0">
                          <a:solidFill>
                            <a:schemeClr val="tx1"/>
                          </a:solidFill>
                        </a:rPr>
                        <a:t>Weekly</a:t>
                      </a:r>
                    </a:p>
                  </a:txBody>
                  <a:tcPr marL="83879" marR="83879" marT="83879" marB="4193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1300" cap="none" spc="0" dirty="0">
                          <a:solidFill>
                            <a:schemeClr val="tx1"/>
                          </a:solidFill>
                        </a:rPr>
                        <a:t>Maintenance Teams</a:t>
                      </a:r>
                    </a:p>
                  </a:txBody>
                  <a:tcPr marL="83879" marR="83879" marT="83879" marB="4193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181349423"/>
                  </a:ext>
                </a:extLst>
              </a:tr>
              <a:tr h="644919">
                <a:tc>
                  <a:txBody>
                    <a:bodyPr/>
                    <a:lstStyle/>
                    <a:p>
                      <a:r>
                        <a:rPr lang="en-IN" sz="1300" b="1" cap="none" spc="0">
                          <a:solidFill>
                            <a:schemeClr val="tx1"/>
                          </a:solidFill>
                        </a:rPr>
                        <a:t>Financial Records</a:t>
                      </a:r>
                      <a:endParaRPr lang="en-IN" sz="1300" cap="none" spc="0">
                        <a:solidFill>
                          <a:schemeClr val="tx1"/>
                        </a:solidFill>
                      </a:endParaRPr>
                    </a:p>
                  </a:txBody>
                  <a:tcPr marL="83879" marR="83879" marT="83879" marB="4193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IN" sz="1300" cap="none" spc="0">
                          <a:solidFill>
                            <a:schemeClr val="tx1"/>
                          </a:solidFill>
                        </a:rPr>
                        <a:t>Cost &amp; Revenue</a:t>
                      </a:r>
                    </a:p>
                  </a:txBody>
                  <a:tcPr marL="83879" marR="83879" marT="83879" marB="4193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IN" sz="1300" cap="none" spc="0" dirty="0">
                          <a:solidFill>
                            <a:schemeClr val="tx1"/>
                          </a:solidFill>
                        </a:rPr>
                        <a:t>Monthly</a:t>
                      </a:r>
                    </a:p>
                  </a:txBody>
                  <a:tcPr marL="83879" marR="83879" marT="83879" marB="41939"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IN" sz="1300" cap="none" spc="0">
                          <a:solidFill>
                            <a:schemeClr val="tx1"/>
                          </a:solidFill>
                        </a:rPr>
                        <a:t>Finance Department</a:t>
                      </a:r>
                    </a:p>
                  </a:txBody>
                  <a:tcPr marL="83879" marR="83879" marT="83879" marB="41939"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49776968"/>
                  </a:ext>
                </a:extLst>
              </a:tr>
              <a:tr h="644919">
                <a:tc>
                  <a:txBody>
                    <a:bodyPr/>
                    <a:lstStyle/>
                    <a:p>
                      <a:r>
                        <a:rPr lang="en-IN" sz="1300" b="1" cap="none" spc="0">
                          <a:solidFill>
                            <a:schemeClr val="tx1"/>
                          </a:solidFill>
                        </a:rPr>
                        <a:t>Weather Reports</a:t>
                      </a:r>
                      <a:endParaRPr lang="en-IN" sz="1300" cap="none" spc="0">
                        <a:solidFill>
                          <a:schemeClr val="tx1"/>
                        </a:solidFill>
                      </a:endParaRPr>
                    </a:p>
                  </a:txBody>
                  <a:tcPr marL="83879" marR="83879" marT="83879" marB="4193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1300" cap="none" spc="0">
                          <a:solidFill>
                            <a:schemeClr val="tx1"/>
                          </a:solidFill>
                        </a:rPr>
                        <a:t>Route Conditions</a:t>
                      </a:r>
                    </a:p>
                  </a:txBody>
                  <a:tcPr marL="83879" marR="83879" marT="83879" marB="4193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1300" cap="none" spc="0" dirty="0">
                          <a:solidFill>
                            <a:schemeClr val="tx1"/>
                          </a:solidFill>
                        </a:rPr>
                        <a:t>Daily</a:t>
                      </a:r>
                    </a:p>
                  </a:txBody>
                  <a:tcPr marL="83879" marR="83879" marT="83879" marB="4193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1300" cap="none" spc="0" dirty="0">
                          <a:solidFill>
                            <a:schemeClr val="tx1"/>
                          </a:solidFill>
                        </a:rPr>
                        <a:t>Data Analysts</a:t>
                      </a:r>
                    </a:p>
                  </a:txBody>
                  <a:tcPr marL="83879" marR="83879" marT="83879" marB="41939"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01905564"/>
                  </a:ext>
                </a:extLst>
              </a:tr>
            </a:tbl>
          </a:graphicData>
        </a:graphic>
      </p:graphicFrame>
    </p:spTree>
    <p:extLst>
      <p:ext uri="{BB962C8B-B14F-4D97-AF65-F5344CB8AC3E}">
        <p14:creationId xmlns:p14="http://schemas.microsoft.com/office/powerpoint/2010/main" val="3642043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DA84B0A-0687-4192-8C9D-E3C0D543BE92}">
  <we:reference id="wa200000113" version="1.0.0.0" store="en-US"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Slice</Template>
  <TotalTime>5426</TotalTime>
  <Words>4749</Words>
  <Application>Microsoft Office PowerPoint</Application>
  <PresentationFormat>Widescreen</PresentationFormat>
  <Paragraphs>616</Paragraphs>
  <Slides>64</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Aptos</vt:lpstr>
      <vt:lpstr>Aptos Black</vt:lpstr>
      <vt:lpstr>Aptos Display</vt:lpstr>
      <vt:lpstr>Aptos Narrow</vt:lpstr>
      <vt:lpstr>Arial</vt:lpstr>
      <vt:lpstr>Segoe UI</vt:lpstr>
      <vt:lpstr>system-ui</vt:lpstr>
      <vt:lpstr>Wingdings</vt:lpstr>
      <vt:lpstr>Office Theme</vt:lpstr>
      <vt:lpstr>Lean Six Sigma Black Belt Project</vt:lpstr>
      <vt:lpstr>Project Charter</vt:lpstr>
      <vt:lpstr>PowerPoint Presentation</vt:lpstr>
      <vt:lpstr>SIPOC Diagram </vt:lpstr>
      <vt:lpstr>Voice of Customer</vt:lpstr>
      <vt:lpstr>PowerPoint Presentation</vt:lpstr>
      <vt:lpstr>PowerPoint Presentation</vt:lpstr>
      <vt:lpstr>PowerPoint Presentation</vt:lpstr>
      <vt:lpstr>Data Collection Plan</vt:lpstr>
      <vt:lpstr>Understanding process variation – Normality Test </vt:lpstr>
      <vt:lpstr>Understanding process variation </vt:lpstr>
      <vt:lpstr>Understanding Process Variation</vt:lpstr>
      <vt:lpstr> Output Sigma: Understanding the Capability of the Process </vt:lpstr>
      <vt:lpstr>Key Insights:</vt:lpstr>
      <vt:lpstr>Hypothesis Test: Evaluating Turnaround Time Performance</vt:lpstr>
      <vt:lpstr>Analyze Phase</vt:lpstr>
      <vt:lpstr>Cause and Effect Diagram</vt:lpstr>
      <vt:lpstr>Pareto Chart - Cause of Delay</vt:lpstr>
      <vt:lpstr> Prioritization of X’s: Control / Impact Matrix using Fishbone Diagram </vt:lpstr>
      <vt:lpstr>Narrow to Root Causes – Display Your Data</vt:lpstr>
      <vt:lpstr>PowerPoint Presentation</vt:lpstr>
      <vt:lpstr>Scatter Plots – Relationship Analysis (Grouped by Ship Type)</vt:lpstr>
      <vt:lpstr>Container Ship</vt:lpstr>
      <vt:lpstr>Fish Carrier </vt:lpstr>
      <vt:lpstr>Tanker </vt:lpstr>
      <vt:lpstr>Box Plots – Distribution Comparison (Grouped by Ship Type)</vt:lpstr>
      <vt:lpstr>Container Ship</vt:lpstr>
      <vt:lpstr>Fish Carrier</vt:lpstr>
      <vt:lpstr>Tanker </vt:lpstr>
      <vt:lpstr>Hypothesis Test for Relationship between Turnaround Time, Operational Cost, and Revenue</vt:lpstr>
      <vt:lpstr>Hypothesis Test: Impact of Speed Over Ground on Cost &amp; Revenue</vt:lpstr>
      <vt:lpstr>Hypothesis Test: Impact of Cargo Weight on Cost &amp; Efficiency</vt:lpstr>
      <vt:lpstr>Test for Equal Variances: Ship Performance Metrics Across Ship Types </vt:lpstr>
      <vt:lpstr>ANOVA: Ship Performance Metrics Across Ship Types</vt:lpstr>
      <vt:lpstr>Tukey Post-Hoc Test: Ship Performance Metrics vs. Ship Type</vt:lpstr>
      <vt:lpstr>Test for Equal Variances: Ship Performance Metrics versus Route Type</vt:lpstr>
      <vt:lpstr>ANOVA: Ship Performance Metrics versus Route Type</vt:lpstr>
      <vt:lpstr>Tukey Post-Hoc Test: Ship Performance Metrics vs. Route Type</vt:lpstr>
      <vt:lpstr> Regression Analysis - Ship Performance Metrics  </vt:lpstr>
      <vt:lpstr> Regression Analysis: Operational Cost vs. Predictors </vt:lpstr>
      <vt:lpstr>Cont..</vt:lpstr>
      <vt:lpstr>Cont…</vt:lpstr>
      <vt:lpstr>Regression Analysis: Revenue per Voyage vs. Predictors</vt:lpstr>
      <vt:lpstr>Cont…</vt:lpstr>
      <vt:lpstr>Summary Conclusion</vt:lpstr>
      <vt:lpstr>Regression Analysis - Efficiency per kWh vs. Predictors</vt:lpstr>
      <vt:lpstr>Further Analysis: Efficiency per kWh Model Insights</vt:lpstr>
      <vt:lpstr>Conclusion</vt:lpstr>
      <vt:lpstr> Identifying Waste in Ship Performance Metrics</vt:lpstr>
      <vt:lpstr>FMEA</vt:lpstr>
      <vt:lpstr>Improve Phase</vt:lpstr>
      <vt:lpstr>Brainstorming Solutions - Key Focus Areas</vt:lpstr>
      <vt:lpstr> Key Improvement Strategies </vt:lpstr>
      <vt:lpstr>Cont….</vt:lpstr>
      <vt:lpstr> Describe Solution(s) Selected </vt:lpstr>
      <vt:lpstr>  Pilot Study for Improvement Implementation </vt:lpstr>
      <vt:lpstr>Control Phase </vt:lpstr>
      <vt:lpstr> Data Collection Plan for Continuous Monitoring </vt:lpstr>
      <vt:lpstr>Monitoring</vt:lpstr>
      <vt:lpstr>PowerPoint Presentation</vt:lpstr>
      <vt:lpstr>Statistical Validation: Paired T-Test Results</vt:lpstr>
      <vt:lpstr>After improvement – Normality test</vt:lpstr>
      <vt:lpstr>Improved Process Capability: Post-Implementation Analysis</vt:lpstr>
      <vt:lpstr>Next Steps &amp;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Manjunath K S</dc:creator>
  <cp:lastModifiedBy>Manjunath K S</cp:lastModifiedBy>
  <cp:revision>1</cp:revision>
  <dcterms:created xsi:type="dcterms:W3CDTF">2025-01-28T18:35:32Z</dcterms:created>
  <dcterms:modified xsi:type="dcterms:W3CDTF">2025-02-26T10:13:35Z</dcterms:modified>
</cp:coreProperties>
</file>